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4" r:id="rId1"/>
  </p:sldMasterIdLst>
  <p:notesMasterIdLst>
    <p:notesMasterId r:id="rId13"/>
  </p:notesMasterIdLst>
  <p:sldIdLst>
    <p:sldId id="256" r:id="rId2"/>
    <p:sldId id="264" r:id="rId3"/>
    <p:sldId id="267" r:id="rId4"/>
    <p:sldId id="257" r:id="rId5"/>
    <p:sldId id="260" r:id="rId6"/>
    <p:sldId id="259" r:id="rId7"/>
    <p:sldId id="261" r:id="rId8"/>
    <p:sldId id="262" r:id="rId9"/>
    <p:sldId id="265" r:id="rId10"/>
    <p:sldId id="266" r:id="rId11"/>
    <p:sldId id="263" r:id="rId12"/>
  </p:sldIdLst>
  <p:sldSz cx="18288000" cy="10287000"/>
  <p:notesSz cx="6858000" cy="9144000"/>
  <p:embeddedFontLst>
    <p:embeddedFont>
      <p:font typeface="Wingdings 2" pitchFamily="18" charset="2"/>
      <p:regular r:id="rId14"/>
    </p:embeddedFont>
    <p:embeddedFont>
      <p:font typeface="Calibri" pitchFamily="34" charset="0"/>
      <p:regular r:id="rId15"/>
      <p:bold r:id="rId16"/>
      <p:italic r:id="rId17"/>
      <p:boldItalic r:id="rId18"/>
    </p:embeddedFont>
    <p:embeddedFont>
      <p:font typeface="Glacial Indifference" charset="0"/>
      <p:regular r:id="rId19"/>
    </p:embeddedFont>
    <p:embeddedFont>
      <p:font typeface="Georgia" pitchFamily="18" charset="0"/>
      <p:regular r:id="rId20"/>
      <p:bold r:id="rId21"/>
      <p:italic r:id="rId22"/>
      <p:boldItalic r:id="rId23"/>
    </p:embeddedFont>
    <p:embeddedFont>
      <p:font typeface="Glacial Indifference Bold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77" autoAdjust="0"/>
    <p:restoredTop sz="93146" autoAdjust="0"/>
  </p:normalViewPr>
  <p:slideViewPr>
    <p:cSldViewPr>
      <p:cViewPr>
        <p:scale>
          <a:sx n="50" d="100"/>
          <a:sy n="50" d="100"/>
        </p:scale>
        <p:origin x="-1186" y="-2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BD1C9D-C904-439E-93C8-EE0C11B78FCC}" type="doc">
      <dgm:prSet loTypeId="urn:microsoft.com/office/officeart/2005/8/layout/hProcess3" loCatId="process" qsTypeId="urn:microsoft.com/office/officeart/2005/8/quickstyle/3d5" qsCatId="3D" csTypeId="urn:microsoft.com/office/officeart/2005/8/colors/accent1_2" csCatId="accent1" phldr="1"/>
      <dgm:spPr/>
    </dgm:pt>
    <dgm:pt modelId="{FFA8E941-1AD8-42C5-BA63-7E610D5220B4}">
      <dgm:prSet phldrT="[Text]" custT="1"/>
      <dgm:spPr/>
      <dgm:t>
        <a:bodyPr>
          <a:scene3d>
            <a:camera prst="orthographicFront"/>
            <a:lightRig rig="soft" dir="tl">
              <a:rot lat="0" lon="0" rev="0"/>
            </a:lightRig>
          </a:scene3d>
          <a:sp3d contourW="25400" prstMaterial="matte">
            <a:bevelT w="25400" h="55880" prst="artDeco"/>
            <a:contourClr>
              <a:schemeClr val="accent2">
                <a:tint val="20000"/>
              </a:schemeClr>
            </a:contourClr>
          </a:sp3d>
        </a:bodyPr>
        <a:lstStyle/>
        <a:p>
          <a:r>
            <a:rPr lang="en-IN" sz="5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Certificate</a:t>
          </a:r>
        </a:p>
        <a:p>
          <a:endParaRPr lang="en-IN" sz="5400" b="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C4D3E8CE-C10D-4A9D-8073-FD85DD753B6F}" type="sibTrans" cxnId="{4610FDDD-7983-4DF8-BC7D-6420ED34355F}">
      <dgm:prSet/>
      <dgm:spPr/>
      <dgm:t>
        <a:bodyPr/>
        <a:lstStyle/>
        <a:p>
          <a:endParaRPr lang="en-IN"/>
        </a:p>
      </dgm:t>
    </dgm:pt>
    <dgm:pt modelId="{103A9F62-B06C-4865-BA31-A22D99B17E85}" type="parTrans" cxnId="{4610FDDD-7983-4DF8-BC7D-6420ED34355F}">
      <dgm:prSet/>
      <dgm:spPr/>
      <dgm:t>
        <a:bodyPr/>
        <a:lstStyle/>
        <a:p>
          <a:endParaRPr lang="en-IN"/>
        </a:p>
      </dgm:t>
    </dgm:pt>
    <dgm:pt modelId="{8AEAADBC-F068-43BD-ACE5-A51EFF2F8815}">
      <dgm:prSet phldrT="[Text]"/>
      <dgm:spPr/>
      <dgm:t>
        <a:bodyPr/>
        <a:lstStyle/>
        <a:p>
          <a:endParaRPr lang="en-IN" dirty="0"/>
        </a:p>
      </dgm:t>
    </dgm:pt>
    <dgm:pt modelId="{D7283E73-9A1A-4B36-8535-5D1F62D49191}" type="sibTrans" cxnId="{B2B55367-96D3-4C8B-8DB3-1D7B18B4C7AB}">
      <dgm:prSet/>
      <dgm:spPr/>
      <dgm:t>
        <a:bodyPr/>
        <a:lstStyle/>
        <a:p>
          <a:endParaRPr lang="en-IN"/>
        </a:p>
      </dgm:t>
    </dgm:pt>
    <dgm:pt modelId="{BB19312F-671D-457E-B30B-6A88BAC3FCE8}" type="parTrans" cxnId="{B2B55367-96D3-4C8B-8DB3-1D7B18B4C7AB}">
      <dgm:prSet/>
      <dgm:spPr/>
      <dgm:t>
        <a:bodyPr/>
        <a:lstStyle/>
        <a:p>
          <a:endParaRPr lang="en-IN"/>
        </a:p>
      </dgm:t>
    </dgm:pt>
    <dgm:pt modelId="{2EC8F4AA-C0F8-4A71-A60C-4C39F44A2988}" type="pres">
      <dgm:prSet presAssocID="{77BD1C9D-C904-439E-93C8-EE0C11B78FCC}" presName="Name0" presStyleCnt="0">
        <dgm:presLayoutVars>
          <dgm:dir/>
          <dgm:animLvl val="lvl"/>
          <dgm:resizeHandles val="exact"/>
        </dgm:presLayoutVars>
      </dgm:prSet>
      <dgm:spPr/>
    </dgm:pt>
    <dgm:pt modelId="{76872554-4ADA-4832-91C1-14E53C7134DC}" type="pres">
      <dgm:prSet presAssocID="{77BD1C9D-C904-439E-93C8-EE0C11B78FCC}" presName="dummy" presStyleCnt="0"/>
      <dgm:spPr/>
    </dgm:pt>
    <dgm:pt modelId="{1636D6C9-0223-4D59-BCEB-5DB9BDE51B3A}" type="pres">
      <dgm:prSet presAssocID="{77BD1C9D-C904-439E-93C8-EE0C11B78FCC}" presName="linH" presStyleCnt="0"/>
      <dgm:spPr/>
    </dgm:pt>
    <dgm:pt modelId="{8BBF8883-DB14-43A8-B2C1-6A06197324A5}" type="pres">
      <dgm:prSet presAssocID="{77BD1C9D-C904-439E-93C8-EE0C11B78FCC}" presName="padding1" presStyleCnt="0"/>
      <dgm:spPr/>
    </dgm:pt>
    <dgm:pt modelId="{6F5ECF43-453D-47A3-B899-84CA8A5B4BBF}" type="pres">
      <dgm:prSet presAssocID="{FFA8E941-1AD8-42C5-BA63-7E610D5220B4}" presName="linV" presStyleCnt="0"/>
      <dgm:spPr/>
    </dgm:pt>
    <dgm:pt modelId="{F413A92C-884F-45BA-BF37-D83770887E4A}" type="pres">
      <dgm:prSet presAssocID="{FFA8E941-1AD8-42C5-BA63-7E610D5220B4}" presName="spVertical1" presStyleCnt="0"/>
      <dgm:spPr/>
    </dgm:pt>
    <dgm:pt modelId="{EB839273-7363-4D19-A7C2-4074B241FBCD}" type="pres">
      <dgm:prSet presAssocID="{FFA8E941-1AD8-42C5-BA63-7E610D5220B4}" presName="parTx" presStyleLbl="revTx" presStyleIdx="0" presStyleCnt="2" custLinFactNeighborX="32110" custLinFactNeighborY="6006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1B1AF3C-80F4-474E-BC9D-956BDA80C688}" type="pres">
      <dgm:prSet presAssocID="{FFA8E941-1AD8-42C5-BA63-7E610D5220B4}" presName="spVertical2" presStyleCnt="0"/>
      <dgm:spPr/>
    </dgm:pt>
    <dgm:pt modelId="{B3710FA6-A1DD-429D-B05C-E65763C6FCC9}" type="pres">
      <dgm:prSet presAssocID="{FFA8E941-1AD8-42C5-BA63-7E610D5220B4}" presName="spVertical3" presStyleCnt="0"/>
      <dgm:spPr/>
    </dgm:pt>
    <dgm:pt modelId="{9EFB20A9-80C4-4E76-A635-11DB7F7C7EEC}" type="pres">
      <dgm:prSet presAssocID="{C4D3E8CE-C10D-4A9D-8073-FD85DD753B6F}" presName="space" presStyleCnt="0"/>
      <dgm:spPr/>
    </dgm:pt>
    <dgm:pt modelId="{E2119425-E900-4829-BE30-BB2BC58D8710}" type="pres">
      <dgm:prSet presAssocID="{8AEAADBC-F068-43BD-ACE5-A51EFF2F8815}" presName="linV" presStyleCnt="0"/>
      <dgm:spPr/>
    </dgm:pt>
    <dgm:pt modelId="{FD365ADF-2A36-4D1F-A8F9-420F3A6D0DDD}" type="pres">
      <dgm:prSet presAssocID="{8AEAADBC-F068-43BD-ACE5-A51EFF2F8815}" presName="spVertical1" presStyleCnt="0"/>
      <dgm:spPr/>
    </dgm:pt>
    <dgm:pt modelId="{E4260152-C74D-4968-BA32-2EF24079C32E}" type="pres">
      <dgm:prSet presAssocID="{8AEAADBC-F068-43BD-ACE5-A51EFF2F8815}" presName="parTx" presStyleLbl="revTx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2875CED-4E39-4D48-980A-72EA56136047}" type="pres">
      <dgm:prSet presAssocID="{8AEAADBC-F068-43BD-ACE5-A51EFF2F8815}" presName="spVertical2" presStyleCnt="0"/>
      <dgm:spPr/>
    </dgm:pt>
    <dgm:pt modelId="{2F1A61A9-0566-4EFD-94EE-8795EA809462}" type="pres">
      <dgm:prSet presAssocID="{8AEAADBC-F068-43BD-ACE5-A51EFF2F8815}" presName="spVertical3" presStyleCnt="0"/>
      <dgm:spPr/>
    </dgm:pt>
    <dgm:pt modelId="{D7390F59-6CF6-49BB-A710-95103F8A5EE4}" type="pres">
      <dgm:prSet presAssocID="{77BD1C9D-C904-439E-93C8-EE0C11B78FCC}" presName="padding2" presStyleCnt="0"/>
      <dgm:spPr/>
    </dgm:pt>
    <dgm:pt modelId="{635BBD48-40DB-47E4-8656-940F41E80E07}" type="pres">
      <dgm:prSet presAssocID="{77BD1C9D-C904-439E-93C8-EE0C11B78FCC}" presName="negArrow" presStyleCnt="0"/>
      <dgm:spPr/>
    </dgm:pt>
    <dgm:pt modelId="{D16D345C-B4A7-496E-99F0-9DBFB668966C}" type="pres">
      <dgm:prSet presAssocID="{77BD1C9D-C904-439E-93C8-EE0C11B78FCC}" presName="backgroundArrow" presStyleLbl="node1" presStyleIdx="0" presStyleCnt="1" custLinFactNeighborX="-8491" custLinFactNeighborY="-9830"/>
      <dgm:spPr/>
    </dgm:pt>
  </dgm:ptLst>
  <dgm:cxnLst>
    <dgm:cxn modelId="{0D562662-15D2-48D3-BA1E-95F76C8F1FF2}" type="presOf" srcId="{77BD1C9D-C904-439E-93C8-EE0C11B78FCC}" destId="{2EC8F4AA-C0F8-4A71-A60C-4C39F44A2988}" srcOrd="0" destOrd="0" presId="urn:microsoft.com/office/officeart/2005/8/layout/hProcess3"/>
    <dgm:cxn modelId="{B2B55367-96D3-4C8B-8DB3-1D7B18B4C7AB}" srcId="{77BD1C9D-C904-439E-93C8-EE0C11B78FCC}" destId="{8AEAADBC-F068-43BD-ACE5-A51EFF2F8815}" srcOrd="1" destOrd="0" parTransId="{BB19312F-671D-457E-B30B-6A88BAC3FCE8}" sibTransId="{D7283E73-9A1A-4B36-8535-5D1F62D49191}"/>
    <dgm:cxn modelId="{A35CFD01-5161-4B81-B2A7-553FC73C2E11}" type="presOf" srcId="{FFA8E941-1AD8-42C5-BA63-7E610D5220B4}" destId="{EB839273-7363-4D19-A7C2-4074B241FBCD}" srcOrd="0" destOrd="0" presId="urn:microsoft.com/office/officeart/2005/8/layout/hProcess3"/>
    <dgm:cxn modelId="{42E3F4B6-3A48-4A85-927A-68DC83C8F38B}" type="presOf" srcId="{8AEAADBC-F068-43BD-ACE5-A51EFF2F8815}" destId="{E4260152-C74D-4968-BA32-2EF24079C32E}" srcOrd="0" destOrd="0" presId="urn:microsoft.com/office/officeart/2005/8/layout/hProcess3"/>
    <dgm:cxn modelId="{4610FDDD-7983-4DF8-BC7D-6420ED34355F}" srcId="{77BD1C9D-C904-439E-93C8-EE0C11B78FCC}" destId="{FFA8E941-1AD8-42C5-BA63-7E610D5220B4}" srcOrd="0" destOrd="0" parTransId="{103A9F62-B06C-4865-BA31-A22D99B17E85}" sibTransId="{C4D3E8CE-C10D-4A9D-8073-FD85DD753B6F}"/>
    <dgm:cxn modelId="{A9C420D8-F86B-4112-A6CD-BA30F7918524}" type="presParOf" srcId="{2EC8F4AA-C0F8-4A71-A60C-4C39F44A2988}" destId="{76872554-4ADA-4832-91C1-14E53C7134DC}" srcOrd="0" destOrd="0" presId="urn:microsoft.com/office/officeart/2005/8/layout/hProcess3"/>
    <dgm:cxn modelId="{09273F25-3DBF-40BE-B55E-C72A2FBD4BD5}" type="presParOf" srcId="{2EC8F4AA-C0F8-4A71-A60C-4C39F44A2988}" destId="{1636D6C9-0223-4D59-BCEB-5DB9BDE51B3A}" srcOrd="1" destOrd="0" presId="urn:microsoft.com/office/officeart/2005/8/layout/hProcess3"/>
    <dgm:cxn modelId="{CAE1BAA2-6DBE-4DB6-BA47-FA5F4E88371F}" type="presParOf" srcId="{1636D6C9-0223-4D59-BCEB-5DB9BDE51B3A}" destId="{8BBF8883-DB14-43A8-B2C1-6A06197324A5}" srcOrd="0" destOrd="0" presId="urn:microsoft.com/office/officeart/2005/8/layout/hProcess3"/>
    <dgm:cxn modelId="{564D7FE0-E4E0-426A-8C59-11E4B474CA76}" type="presParOf" srcId="{1636D6C9-0223-4D59-BCEB-5DB9BDE51B3A}" destId="{6F5ECF43-453D-47A3-B899-84CA8A5B4BBF}" srcOrd="1" destOrd="0" presId="urn:microsoft.com/office/officeart/2005/8/layout/hProcess3"/>
    <dgm:cxn modelId="{B63C7374-62D2-40CB-BDEC-0B80EDEBC701}" type="presParOf" srcId="{6F5ECF43-453D-47A3-B899-84CA8A5B4BBF}" destId="{F413A92C-884F-45BA-BF37-D83770887E4A}" srcOrd="0" destOrd="0" presId="urn:microsoft.com/office/officeart/2005/8/layout/hProcess3"/>
    <dgm:cxn modelId="{7FC3F1E1-0240-4F61-B2C5-477784550E3C}" type="presParOf" srcId="{6F5ECF43-453D-47A3-B899-84CA8A5B4BBF}" destId="{EB839273-7363-4D19-A7C2-4074B241FBCD}" srcOrd="1" destOrd="0" presId="urn:microsoft.com/office/officeart/2005/8/layout/hProcess3"/>
    <dgm:cxn modelId="{C870E903-5D85-4495-8ABB-7D5EAD414D85}" type="presParOf" srcId="{6F5ECF43-453D-47A3-B899-84CA8A5B4BBF}" destId="{51B1AF3C-80F4-474E-BC9D-956BDA80C688}" srcOrd="2" destOrd="0" presId="urn:microsoft.com/office/officeart/2005/8/layout/hProcess3"/>
    <dgm:cxn modelId="{AA36FAFC-2852-4853-8FF8-0A5232B5FCCD}" type="presParOf" srcId="{6F5ECF43-453D-47A3-B899-84CA8A5B4BBF}" destId="{B3710FA6-A1DD-429D-B05C-E65763C6FCC9}" srcOrd="3" destOrd="0" presId="urn:microsoft.com/office/officeart/2005/8/layout/hProcess3"/>
    <dgm:cxn modelId="{E5FC88FA-FB65-433A-B465-D8962E20CE2A}" type="presParOf" srcId="{1636D6C9-0223-4D59-BCEB-5DB9BDE51B3A}" destId="{9EFB20A9-80C4-4E76-A635-11DB7F7C7EEC}" srcOrd="2" destOrd="0" presId="urn:microsoft.com/office/officeart/2005/8/layout/hProcess3"/>
    <dgm:cxn modelId="{45FA0EF4-26F7-4332-A197-47B2DD8E0F70}" type="presParOf" srcId="{1636D6C9-0223-4D59-BCEB-5DB9BDE51B3A}" destId="{E2119425-E900-4829-BE30-BB2BC58D8710}" srcOrd="3" destOrd="0" presId="urn:microsoft.com/office/officeart/2005/8/layout/hProcess3"/>
    <dgm:cxn modelId="{8ECF6602-DFE7-43EF-8C0E-FDF5BDD641D8}" type="presParOf" srcId="{E2119425-E900-4829-BE30-BB2BC58D8710}" destId="{FD365ADF-2A36-4D1F-A8F9-420F3A6D0DDD}" srcOrd="0" destOrd="0" presId="urn:microsoft.com/office/officeart/2005/8/layout/hProcess3"/>
    <dgm:cxn modelId="{087433C6-AFF8-4E92-87D7-73F7CCB5697C}" type="presParOf" srcId="{E2119425-E900-4829-BE30-BB2BC58D8710}" destId="{E4260152-C74D-4968-BA32-2EF24079C32E}" srcOrd="1" destOrd="0" presId="urn:microsoft.com/office/officeart/2005/8/layout/hProcess3"/>
    <dgm:cxn modelId="{A0D52ED3-EFBC-42BC-A917-97A173E40721}" type="presParOf" srcId="{E2119425-E900-4829-BE30-BB2BC58D8710}" destId="{C2875CED-4E39-4D48-980A-72EA56136047}" srcOrd="2" destOrd="0" presId="urn:microsoft.com/office/officeart/2005/8/layout/hProcess3"/>
    <dgm:cxn modelId="{F5ED07B2-1EA4-41A3-88E3-F9ADA58AAB7D}" type="presParOf" srcId="{E2119425-E900-4829-BE30-BB2BC58D8710}" destId="{2F1A61A9-0566-4EFD-94EE-8795EA809462}" srcOrd="3" destOrd="0" presId="urn:microsoft.com/office/officeart/2005/8/layout/hProcess3"/>
    <dgm:cxn modelId="{F564AD15-720E-4CDF-A67A-05ED51945714}" type="presParOf" srcId="{1636D6C9-0223-4D59-BCEB-5DB9BDE51B3A}" destId="{D7390F59-6CF6-49BB-A710-95103F8A5EE4}" srcOrd="4" destOrd="0" presId="urn:microsoft.com/office/officeart/2005/8/layout/hProcess3"/>
    <dgm:cxn modelId="{B77E5191-5A4A-47FD-BA55-0AD44713FD24}" type="presParOf" srcId="{1636D6C9-0223-4D59-BCEB-5DB9BDE51B3A}" destId="{635BBD48-40DB-47E4-8656-940F41E80E07}" srcOrd="5" destOrd="0" presId="urn:microsoft.com/office/officeart/2005/8/layout/hProcess3"/>
    <dgm:cxn modelId="{4D53FB84-587C-40BE-B475-6FDFD9756F0D}" type="presParOf" srcId="{1636D6C9-0223-4D59-BCEB-5DB9BDE51B3A}" destId="{D16D345C-B4A7-496E-99F0-9DBFB668966C}" srcOrd="6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6D345C-B4A7-496E-99F0-9DBFB668966C}">
      <dsp:nvSpPr>
        <dsp:cNvPr id="0" name=""/>
        <dsp:cNvSpPr/>
      </dsp:nvSpPr>
      <dsp:spPr>
        <a:xfrm>
          <a:off x="0" y="0"/>
          <a:ext cx="8077200" cy="4608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260152-C74D-4968-BA32-2EF24079C32E}">
      <dsp:nvSpPr>
        <dsp:cNvPr id="0" name=""/>
        <dsp:cNvSpPr/>
      </dsp:nvSpPr>
      <dsp:spPr>
        <a:xfrm>
          <a:off x="4260249" y="1362599"/>
          <a:ext cx="3009230" cy="230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50240" rIns="0" bIns="65024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6400" kern="1200" dirty="0"/>
        </a:p>
      </dsp:txBody>
      <dsp:txXfrm>
        <a:off x="4260249" y="1362599"/>
        <a:ext cx="3009230" cy="2304000"/>
      </dsp:txXfrm>
    </dsp:sp>
    <dsp:sp modelId="{EB839273-7363-4D19-A7C2-4074B241FBCD}">
      <dsp:nvSpPr>
        <dsp:cNvPr id="0" name=""/>
        <dsp:cNvSpPr/>
      </dsp:nvSpPr>
      <dsp:spPr>
        <a:xfrm>
          <a:off x="1615437" y="2054525"/>
          <a:ext cx="3009230" cy="230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548640" rIns="0" bIns="548640" numCol="1" spcCol="1270" anchor="ctr" anchorCtr="0">
          <a:noAutofit/>
          <a:scene3d>
            <a:camera prst="orthographicFront"/>
            <a:lightRig rig="soft" dir="tl">
              <a:rot lat="0" lon="0" rev="0"/>
            </a:lightRig>
          </a:scene3d>
          <a:sp3d contourW="25400" prstMaterial="matte">
            <a:bevelT w="25400" h="55880" prst="artDeco"/>
            <a:contourClr>
              <a:schemeClr val="accent2">
                <a:tint val="20000"/>
              </a:schemeClr>
            </a:contourClr>
          </a:sp3d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5400" b="0" kern="120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Certificate</a:t>
          </a:r>
        </a:p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400" b="0" kern="120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1615437" y="2054525"/>
        <a:ext cx="3009230" cy="2304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8E2D07-1401-44C1-A252-B0FE69AF473B}" type="datetimeFigureOut">
              <a:rPr lang="en-IN" smtClean="0"/>
              <a:t>14-09-2020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EA9FD-0986-4E71-A9D7-C6C1B7F745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2076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EA9FD-0986-4E71-A9D7-C6C1B7F74595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2431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EA9FD-0986-4E71-A9D7-C6C1B7F74595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8182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10058400"/>
            <a:ext cx="18288000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63284" tIns="81642" rIns="163284" bIns="81642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7983200" y="4572"/>
            <a:ext cx="304800" cy="10287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63284" tIns="81642" rIns="163284" bIns="81642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304800" cy="10287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63284" tIns="81642" rIns="163284" bIns="81642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18288000" cy="37719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63284" tIns="81642" rIns="163284" bIns="81642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92608" y="9587485"/>
            <a:ext cx="17666208" cy="46434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63284" tIns="81642" rIns="163284" bIns="81642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743200" y="4229100"/>
            <a:ext cx="12801600" cy="2628900"/>
          </a:xfrm>
        </p:spPr>
        <p:txBody>
          <a:bodyPr/>
          <a:lstStyle>
            <a:lvl1pPr marL="0" indent="0" algn="ctr">
              <a:buNone/>
              <a:defRPr sz="2900" b="1" cap="all" spc="446" baseline="0">
                <a:solidFill>
                  <a:schemeClr val="tx2"/>
                </a:solidFill>
              </a:defRPr>
            </a:lvl1pPr>
            <a:lvl2pPr marL="816422" indent="0" algn="ctr">
              <a:buNone/>
            </a:lvl2pPr>
            <a:lvl3pPr marL="1632844" indent="0" algn="ctr">
              <a:buNone/>
            </a:lvl3pPr>
            <a:lvl4pPr marL="2449266" indent="0" algn="ctr">
              <a:buNone/>
            </a:lvl4pPr>
            <a:lvl5pPr marL="3265688" indent="0" algn="ctr">
              <a:buNone/>
            </a:lvl5pPr>
            <a:lvl6pPr marL="4082110" indent="0" algn="ctr">
              <a:buNone/>
            </a:lvl6pPr>
            <a:lvl7pPr marL="4898532" indent="0" algn="ctr">
              <a:buNone/>
            </a:lvl7pPr>
            <a:lvl8pPr marL="5714954" indent="0" algn="ctr">
              <a:buNone/>
            </a:lvl8pPr>
            <a:lvl9pPr marL="6531376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310896" y="3630168"/>
            <a:ext cx="17666208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163284" tIns="81642" rIns="163284" bIns="81642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04800" y="228600"/>
            <a:ext cx="17666208" cy="9820656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63284" tIns="81642" rIns="163284" bIns="81642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8534400" y="3172968"/>
            <a:ext cx="1219200" cy="9144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723376" y="3314700"/>
            <a:ext cx="841248" cy="630936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686800" y="3299176"/>
            <a:ext cx="914400" cy="661988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371600" y="571500"/>
            <a:ext cx="15544800" cy="2628900"/>
          </a:xfrm>
        </p:spPr>
        <p:txBody>
          <a:bodyPr anchor="b"/>
          <a:lstStyle>
            <a:lvl1pPr>
              <a:defRPr sz="75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10058400"/>
            <a:ext cx="18288000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63284" tIns="81642" rIns="163284" bIns="81642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14020800" y="0"/>
            <a:ext cx="4267200" cy="10287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63284" tIns="81642" rIns="163284" bIns="81642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8288000" cy="2331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63284" tIns="81642" rIns="163284" bIns="81642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304800" cy="10287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63284" tIns="81642" rIns="163284" bIns="81642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92608" y="9587485"/>
            <a:ext cx="17666208" cy="46434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63284" tIns="81642" rIns="163284" bIns="81642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04800" y="233172"/>
            <a:ext cx="17666208" cy="9820656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63284" tIns="81642" rIns="163284" bIns="81642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9605010" y="4917186"/>
            <a:ext cx="9368028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163284" tIns="81642" rIns="163284" bIns="81642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13679424" y="4388645"/>
            <a:ext cx="1219200" cy="9144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13868400" y="4530377"/>
            <a:ext cx="841248" cy="630936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831824" y="4514852"/>
            <a:ext cx="914400" cy="66198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457200"/>
            <a:ext cx="13106400" cy="8732049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782800" y="457202"/>
            <a:ext cx="2895600" cy="8777288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3376" y="1539558"/>
            <a:ext cx="914400" cy="66198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3504" y="2290572"/>
            <a:ext cx="17007840" cy="6858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304800" cy="10287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63284" tIns="81642" rIns="163284" bIns="81642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10058400"/>
            <a:ext cx="18288000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63284" tIns="81642" rIns="163284" bIns="81642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18288000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63284" tIns="81642" rIns="163284" bIns="81642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17983200" y="28575"/>
            <a:ext cx="304800" cy="10287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63284" tIns="81642" rIns="163284" bIns="81642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304800" y="3429000"/>
            <a:ext cx="17666208" cy="4572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63284" tIns="81642" rIns="163284" bIns="81642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10896" y="213528"/>
            <a:ext cx="17666208" cy="320954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63284" tIns="81642" rIns="163284" bIns="81642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36852" y="4114800"/>
            <a:ext cx="12960348" cy="2509838"/>
          </a:xfrm>
        </p:spPr>
        <p:txBody>
          <a:bodyPr anchor="t"/>
          <a:lstStyle>
            <a:lvl1pPr marL="0" indent="0" algn="ctr">
              <a:buNone/>
              <a:defRPr sz="2900" b="1" cap="all" spc="446" baseline="0">
                <a:solidFill>
                  <a:schemeClr val="tx2"/>
                </a:solidFill>
              </a:defRPr>
            </a:lvl1pPr>
            <a:lvl2pPr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92608" y="9587485"/>
            <a:ext cx="17666208" cy="46434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63284" tIns="81642" rIns="163284" bIns="81642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04800" y="228600"/>
            <a:ext cx="17666208" cy="9820656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63284" tIns="81642" rIns="163284" bIns="81642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9/14/2020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304800" y="3657600"/>
            <a:ext cx="17666208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163284" tIns="81642" rIns="163284" bIns="81642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8534400" y="3172968"/>
            <a:ext cx="1219200" cy="9144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8723376" y="3314700"/>
            <a:ext cx="841248" cy="630936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86800" y="3299176"/>
            <a:ext cx="914400" cy="661988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26" y="800100"/>
            <a:ext cx="15544800" cy="2286000"/>
          </a:xfrm>
        </p:spPr>
        <p:txBody>
          <a:bodyPr anchor="b"/>
          <a:lstStyle>
            <a:lvl1pPr algn="ctr">
              <a:buNone/>
              <a:defRPr sz="75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342900"/>
            <a:ext cx="17068800" cy="113842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582400" y="9614916"/>
            <a:ext cx="6089904" cy="54864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9126161" y="2363479"/>
            <a:ext cx="17842" cy="7229336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163284" tIns="81642" rIns="163284" bIns="81642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603504" y="2057400"/>
            <a:ext cx="8077200" cy="7022592"/>
          </a:xfrm>
        </p:spPr>
        <p:txBody>
          <a:bodyPr/>
          <a:lstStyle>
            <a:lvl1pPr>
              <a:defRPr sz="4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9601200" y="2057400"/>
            <a:ext cx="8077200" cy="7022592"/>
          </a:xfrm>
        </p:spPr>
        <p:txBody>
          <a:bodyPr/>
          <a:lstStyle>
            <a:lvl1pPr>
              <a:defRPr sz="4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9144000" y="3300413"/>
            <a:ext cx="0" cy="6281928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163284" tIns="81642" rIns="163284" bIns="81642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18288000" cy="21717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63284" tIns="81642" rIns="163284" bIns="81642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10058400"/>
            <a:ext cx="18288000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63284" tIns="81642" rIns="163284" bIns="81642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304800" cy="10287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63284" tIns="81642" rIns="163284" bIns="81642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17983200" y="0"/>
            <a:ext cx="304800" cy="10287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63284" tIns="81642" rIns="163284" bIns="81642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2057400"/>
            <a:ext cx="17666208" cy="13716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91846" y="9587484"/>
            <a:ext cx="17666208" cy="466344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63284" tIns="81642" rIns="163284" bIns="81642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3504" y="2286000"/>
            <a:ext cx="8080376" cy="1099461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3900" b="1" dirty="0" smtClean="0">
                <a:solidFill>
                  <a:srgbClr val="FFFFFF"/>
                </a:solidFill>
              </a:defRPr>
            </a:lvl1pPr>
            <a:lvl2pPr>
              <a:buNone/>
              <a:defRPr sz="3600" b="1"/>
            </a:lvl2pPr>
            <a:lvl3pPr>
              <a:buNone/>
              <a:defRPr sz="3200" b="1"/>
            </a:lvl3pPr>
            <a:lvl4pPr>
              <a:buNone/>
              <a:defRPr sz="2900" b="1"/>
            </a:lvl4pPr>
            <a:lvl5pPr>
              <a:buNone/>
              <a:defRPr sz="29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9582661" y="2286000"/>
            <a:ext cx="8083550" cy="109728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3900" b="1"/>
            </a:lvl1pPr>
            <a:lvl2pPr>
              <a:buNone/>
              <a:defRPr sz="3600" b="1"/>
            </a:lvl2pPr>
            <a:lvl3pPr>
              <a:buNone/>
              <a:defRPr sz="3200" b="1"/>
            </a:lvl3pPr>
            <a:lvl4pPr>
              <a:buNone/>
              <a:defRPr sz="2900" b="1"/>
            </a:lvl4pPr>
            <a:lvl5pPr>
              <a:buNone/>
              <a:defRPr sz="29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9600" y="9614916"/>
            <a:ext cx="7162800" cy="54864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304800" y="1920240"/>
            <a:ext cx="17666208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163284" tIns="81642" rIns="163284" bIns="81642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04800" y="233172"/>
            <a:ext cx="17666208" cy="9820656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63284" tIns="81642" rIns="163284" bIns="81642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603504" y="3707074"/>
            <a:ext cx="8083296" cy="5727606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9601200" y="3707075"/>
            <a:ext cx="8077200" cy="573328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8534400" y="1434054"/>
            <a:ext cx="1219200" cy="9144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8723376" y="1575786"/>
            <a:ext cx="841248" cy="630936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86800" y="1563625"/>
            <a:ext cx="914400" cy="661988"/>
          </a:xfrm>
        </p:spPr>
        <p:txBody>
          <a:bodyPr/>
          <a:lstStyle>
            <a:lvl1pPr algn="ctr"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86800" y="1554031"/>
            <a:ext cx="914400" cy="66198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10058400"/>
            <a:ext cx="18288000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63284" tIns="81642" rIns="163284" bIns="81642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18288000" cy="2331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63284" tIns="81642" rIns="163284" bIns="81642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17983200" y="0"/>
            <a:ext cx="304800" cy="10287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63284" tIns="81642" rIns="163284" bIns="81642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304800" cy="10287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63284" tIns="81642" rIns="163284" bIns="81642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92608" y="9587485"/>
            <a:ext cx="17666208" cy="46434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63284" tIns="81642" rIns="163284" bIns="81642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4800" y="237744"/>
            <a:ext cx="17666208" cy="9820656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63284" tIns="81642" rIns="163284" bIns="81642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34400" y="9486900"/>
            <a:ext cx="1219200" cy="66198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04800" y="228600"/>
            <a:ext cx="17666208" cy="4572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63284" tIns="81642" rIns="163284" bIns="81642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10058400"/>
            <a:ext cx="18288000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63284" tIns="81642" rIns="163284" bIns="81642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17983200" y="0"/>
            <a:ext cx="304800" cy="10287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63284" tIns="81642" rIns="163284" bIns="81642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18288000" cy="17830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63284" tIns="81642" rIns="163284" bIns="81642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304800" cy="10287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63284" tIns="81642" rIns="163284" bIns="81642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304800" y="914400"/>
            <a:ext cx="5486400" cy="88011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371600"/>
            <a:ext cx="4724400" cy="1485900"/>
          </a:xfrm>
        </p:spPr>
        <p:txBody>
          <a:bodyPr anchor="b">
            <a:noAutofit/>
          </a:bodyPr>
          <a:lstStyle>
            <a:lvl1pPr algn="l">
              <a:buNone/>
              <a:defRPr sz="39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62000" y="2971801"/>
            <a:ext cx="4724400" cy="6217445"/>
          </a:xfrm>
        </p:spPr>
        <p:txBody>
          <a:bodyPr/>
          <a:lstStyle>
            <a:lvl1pPr marL="0" indent="0">
              <a:spcAft>
                <a:spcPts val="1786"/>
              </a:spcAft>
              <a:buNone/>
              <a:defRPr sz="2900">
                <a:solidFill>
                  <a:srgbClr val="FFFFFF"/>
                </a:solidFill>
              </a:defRPr>
            </a:lvl1pPr>
            <a:lvl2pPr>
              <a:buNone/>
              <a:defRPr sz="2100"/>
            </a:lvl2pPr>
            <a:lvl3pPr>
              <a:buNone/>
              <a:defRPr sz="18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04800" y="228600"/>
            <a:ext cx="17666208" cy="9820656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63284" tIns="81642" rIns="163284" bIns="81642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304800" y="800100"/>
            <a:ext cx="17666208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163284" tIns="81642" rIns="163284" bIns="81642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6248400" y="1028700"/>
            <a:ext cx="11277600" cy="81153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2590800" y="342900"/>
            <a:ext cx="1219200" cy="9144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2779776" y="484632"/>
            <a:ext cx="841248" cy="630936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743200" y="469108"/>
            <a:ext cx="914400" cy="661988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298704" y="9582578"/>
            <a:ext cx="17666208" cy="46434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63284" tIns="81642" rIns="163284" bIns="81642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3504" y="9616272"/>
            <a:ext cx="6766560" cy="54864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304800" y="800100"/>
            <a:ext cx="17666208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163284" tIns="81642" rIns="163284" bIns="81642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10058400"/>
            <a:ext cx="18288000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63284" tIns="81642" rIns="163284" bIns="81642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17983200" y="0"/>
            <a:ext cx="304800" cy="10287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63284" tIns="81642" rIns="163284" bIns="81642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8288000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63284" tIns="81642" rIns="163284" bIns="81642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304800" cy="10287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63284" tIns="81642" rIns="163284" bIns="81642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304800" y="228600"/>
            <a:ext cx="17666208" cy="452628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63284" tIns="81642" rIns="163284" bIns="81642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304800" y="914400"/>
            <a:ext cx="5486400" cy="88011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04800" y="233172"/>
            <a:ext cx="17666208" cy="9820656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63284" tIns="81642" rIns="163284" bIns="81642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2590800" y="342900"/>
            <a:ext cx="1219200" cy="9144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2779776" y="484632"/>
            <a:ext cx="841248" cy="630936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743200" y="469108"/>
            <a:ext cx="914400" cy="66198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0750" y="7543800"/>
            <a:ext cx="11734800" cy="1828800"/>
          </a:xfrm>
        </p:spPr>
        <p:txBody>
          <a:bodyPr anchor="t">
            <a:noAutofit/>
          </a:bodyPr>
          <a:lstStyle>
            <a:lvl1pPr algn="l">
              <a:buNone/>
              <a:defRPr sz="43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00750" y="914400"/>
            <a:ext cx="11734800" cy="6400800"/>
          </a:xfrm>
        </p:spPr>
        <p:txBody>
          <a:bodyPr/>
          <a:lstStyle>
            <a:lvl1pPr marL="0" indent="0">
              <a:buNone/>
              <a:defRPr sz="57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1485900"/>
            <a:ext cx="4876800" cy="7886700"/>
          </a:xfrm>
        </p:spPr>
        <p:txBody>
          <a:bodyPr/>
          <a:lstStyle>
            <a:lvl1pPr marL="0" indent="0">
              <a:spcAft>
                <a:spcPts val="1786"/>
              </a:spcAft>
              <a:buFontTx/>
              <a:buNone/>
              <a:defRPr sz="2900">
                <a:solidFill>
                  <a:srgbClr val="FFFFFF"/>
                </a:solidFill>
              </a:defRPr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298704" y="9582578"/>
            <a:ext cx="17666208" cy="46434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63284" tIns="81642" rIns="163284" bIns="81642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576304" y="9607476"/>
            <a:ext cx="6089904" cy="54864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3504" y="9616272"/>
            <a:ext cx="7168896" cy="54864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10058400"/>
            <a:ext cx="18288000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63284" tIns="81642" rIns="163284" bIns="81642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1"/>
            <a:ext cx="18288000" cy="2090057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63284" tIns="81642" rIns="163284" bIns="81642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304800" cy="10287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63284" tIns="81642" rIns="163284" bIns="81642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7983200" y="0"/>
            <a:ext cx="304800" cy="10287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63284" tIns="81642" rIns="163284" bIns="81642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98704" y="9582578"/>
            <a:ext cx="17666208" cy="46434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63284" tIns="81642" rIns="163284" bIns="81642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11582400" y="9607476"/>
            <a:ext cx="6089904" cy="548640"/>
          </a:xfrm>
          <a:prstGeom prst="rect">
            <a:avLst/>
          </a:prstGeom>
        </p:spPr>
        <p:txBody>
          <a:bodyPr vert="horz" lIns="163284" tIns="81642" rIns="163284" bIns="81642"/>
          <a:lstStyle>
            <a:lvl1pPr algn="r" eaLnBrk="1" latinLnBrk="0" hangingPunct="1">
              <a:defRPr kumimoji="0" sz="25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9616272"/>
            <a:ext cx="7162800" cy="548640"/>
          </a:xfrm>
          <a:prstGeom prst="rect">
            <a:avLst/>
          </a:prstGeom>
        </p:spPr>
        <p:txBody>
          <a:bodyPr vert="horz" lIns="163284" tIns="81642" rIns="163284" bIns="81642"/>
          <a:lstStyle>
            <a:lvl1pPr algn="l" eaLnBrk="1" latinLnBrk="0" hangingPunct="1">
              <a:defRPr kumimoji="0" sz="21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04800" y="233172"/>
            <a:ext cx="17666208" cy="9820656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63284" tIns="81642" rIns="163284" bIns="81642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304800" y="1915115"/>
            <a:ext cx="17666208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163284" tIns="81642" rIns="163284" bIns="81642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534400" y="1434054"/>
            <a:ext cx="1219200" cy="9144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8723376" y="1575786"/>
            <a:ext cx="841248" cy="630936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86800" y="1560262"/>
            <a:ext cx="914400" cy="661988"/>
          </a:xfrm>
          <a:prstGeom prst="rect">
            <a:avLst/>
          </a:prstGeom>
        </p:spPr>
        <p:txBody>
          <a:bodyPr vert="horz" lIns="81642" tIns="81642" rIns="81642" bIns="81642" anchor="ctr">
            <a:normAutofit/>
          </a:bodyPr>
          <a:lstStyle>
            <a:lvl1pPr algn="ctr" eaLnBrk="1" latinLnBrk="0" hangingPunct="1">
              <a:defRPr kumimoji="0" sz="29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3504" y="342900"/>
            <a:ext cx="17068800" cy="1138428"/>
          </a:xfrm>
          <a:prstGeom prst="rect">
            <a:avLst/>
          </a:prstGeom>
        </p:spPr>
        <p:txBody>
          <a:bodyPr vert="horz" lIns="163284" tIns="81642" rIns="163284" bIns="81642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3504" y="2286000"/>
            <a:ext cx="17068800" cy="6899148"/>
          </a:xfrm>
          <a:prstGeom prst="rect">
            <a:avLst/>
          </a:prstGeom>
        </p:spPr>
        <p:txBody>
          <a:bodyPr vert="horz" lIns="163284" tIns="81642" rIns="163284" bIns="81642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rtl="0" eaLnBrk="1" latinLnBrk="0" hangingPunct="1">
        <a:spcBef>
          <a:spcPct val="0"/>
        </a:spcBef>
        <a:buNone/>
        <a:defRPr kumimoji="0" sz="59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489853" indent="-489853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979706" indent="-489853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3900" kern="1200">
          <a:solidFill>
            <a:schemeClr val="tx2"/>
          </a:solidFill>
          <a:latin typeface="+mn-lt"/>
          <a:ea typeface="+mn-ea"/>
          <a:cs typeface="+mn-cs"/>
        </a:defRPr>
      </a:lvl2pPr>
      <a:lvl3pPr marL="1469560" indent="-408211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413" indent="-408211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3600" kern="1200">
          <a:solidFill>
            <a:schemeClr val="tx2"/>
          </a:solidFill>
          <a:latin typeface="+mn-lt"/>
          <a:ea typeface="+mn-ea"/>
          <a:cs typeface="+mn-cs"/>
        </a:defRPr>
      </a:lvl4pPr>
      <a:lvl5pPr marL="2449266" indent="-408211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2939119" indent="-326569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3428973" indent="-326569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29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755541" indent="-326569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4245395" indent="-326569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25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81642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63284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244926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326568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408211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489853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57149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653137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</a:blip>
          <a:srcRect/>
          <a:stretch>
            <a:fillRect/>
          </a:stretch>
        </p:blipFill>
        <p:spPr>
          <a:xfrm rot="-3261929">
            <a:off x="9529097" y="-3897920"/>
            <a:ext cx="12406564" cy="1285654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3503445">
            <a:off x="16271422" y="-688600"/>
            <a:ext cx="2293248" cy="237642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8907459">
            <a:off x="-469322" y="7673063"/>
            <a:ext cx="2393626" cy="248044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9999"/>
          </a:blip>
          <a:srcRect/>
          <a:stretch>
            <a:fillRect/>
          </a:stretch>
        </p:blipFill>
        <p:spPr>
          <a:xfrm rot="6512446">
            <a:off x="-1892990" y="3757066"/>
            <a:ext cx="10179983" cy="10549205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032962" y="9258300"/>
            <a:ext cx="1181100" cy="118110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7259300" y="2331504"/>
            <a:ext cx="571500" cy="57150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133902" y="1562100"/>
            <a:ext cx="15868423" cy="6062031"/>
            <a:chOff x="-202364" y="-1901305"/>
            <a:chExt cx="21157897" cy="8082706"/>
          </a:xfrm>
        </p:grpSpPr>
        <p:sp>
          <p:nvSpPr>
            <p:cNvPr id="11" name="TextBox 11"/>
            <p:cNvSpPr txBox="1"/>
            <p:nvPr/>
          </p:nvSpPr>
          <p:spPr>
            <a:xfrm>
              <a:off x="-202364" y="-1901305"/>
              <a:ext cx="20955533" cy="61555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00"/>
                </a:lnSpc>
              </a:pPr>
              <a:r>
                <a:rPr lang="en-US" sz="10000" b="1" spc="300" dirty="0" smtClean="0">
                  <a:ln w="11430" cmpd="sng">
                    <a:solidFill>
                      <a:schemeClr val="accent1">
                        <a:tint val="10000"/>
                      </a:schemeClr>
                    </a:solidFill>
                    <a:prstDash val="solid"/>
                    <a:miter lim="800000"/>
                  </a:ln>
                  <a:gradFill>
                    <a:gsLst>
                      <a:gs pos="10000">
                        <a:schemeClr val="accent1">
                          <a:tint val="83000"/>
                          <a:shade val="100000"/>
                          <a:satMod val="200000"/>
                        </a:schemeClr>
                      </a:gs>
                      <a:gs pos="75000">
                        <a:schemeClr val="accent1">
                          <a:tint val="100000"/>
                          <a:shade val="50000"/>
                          <a:satMod val="150000"/>
                        </a:schemeClr>
                      </a:gs>
                    </a:gsLst>
                    <a:lin ang="5400000"/>
                  </a:gradFill>
                  <a:effectLst>
                    <a:glow rad="45500">
                      <a:schemeClr val="accent1">
                        <a:satMod val="220000"/>
                        <a:alpha val="35000"/>
                      </a:schemeClr>
                    </a:glow>
                  </a:effectLst>
                  <a:latin typeface="Glacial Indifference Bold"/>
                </a:rPr>
                <a:t>BACK-END DEVELOPMENT INTERNSHIP REPORT</a:t>
              </a:r>
              <a:endParaRPr lang="en-US" sz="100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Glacial Indifference Bold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642519"/>
              <a:ext cx="20955533" cy="1538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600" b="1" dirty="0">
                  <a:ln w="11430"/>
                  <a:solidFill>
                    <a:schemeClr val="tx2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Glacial Indifference"/>
                </a:rPr>
                <a:t>PRESENTED BY </a:t>
              </a:r>
              <a:r>
                <a:rPr lang="en-US" sz="3600" b="1" dirty="0" smtClean="0">
                  <a:ln w="11430"/>
                  <a:solidFill>
                    <a:schemeClr val="tx2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Glacial Indifference"/>
                </a:rPr>
                <a:t>SHUBHAM </a:t>
              </a:r>
              <a:r>
                <a:rPr lang="en-US" sz="3600" b="1" dirty="0" smtClean="0">
                  <a:ln w="11430"/>
                  <a:solidFill>
                    <a:schemeClr val="tx2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Glacial Indifference"/>
                </a:rPr>
                <a:t>GUPTA</a:t>
              </a:r>
              <a:endParaRPr lang="en-US" sz="3600" b="1" dirty="0">
                <a:ln w="11430"/>
                <a:solidFill>
                  <a:schemeClr val="tx2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Glacial Indifference"/>
              </a:endParaRPr>
            </a:p>
            <a:p>
              <a:pPr algn="ctr">
                <a:lnSpc>
                  <a:spcPts val="4479"/>
                </a:lnSpc>
              </a:pPr>
              <a:r>
                <a:rPr lang="en-US" sz="3600" b="1" dirty="0" smtClean="0">
                  <a:ln w="11430"/>
                  <a:solidFill>
                    <a:schemeClr val="tx2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Glacial Indifference"/>
                </a:rPr>
                <a:t>20296202717</a:t>
              </a:r>
              <a:endParaRPr lang="en-US" sz="3600" b="1" dirty="0">
                <a:ln w="11430"/>
                <a:solidFill>
                  <a:schemeClr val="tx2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Glacial Indifference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</a:blip>
          <a:srcRect/>
          <a:stretch>
            <a:fillRect/>
          </a:stretch>
        </p:blipFill>
        <p:spPr>
          <a:xfrm rot="-8545213">
            <a:off x="-2794797" y="-2710781"/>
            <a:ext cx="7217199" cy="747896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93000"/>
          </a:blip>
          <a:srcRect/>
          <a:stretch>
            <a:fillRect/>
          </a:stretch>
        </p:blipFill>
        <p:spPr>
          <a:xfrm rot="9049868">
            <a:off x="-2339436" y="1467414"/>
            <a:ext cx="9120414" cy="945120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667389">
            <a:off x="11177021" y="808060"/>
            <a:ext cx="9317391" cy="96553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9999"/>
          </a:blip>
          <a:srcRect/>
          <a:stretch>
            <a:fillRect/>
          </a:stretch>
        </p:blipFill>
        <p:spPr>
          <a:xfrm rot="-4711483">
            <a:off x="13630809" y="-3342624"/>
            <a:ext cx="6165516" cy="6389136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17259300" y="8401050"/>
            <a:ext cx="1181100" cy="1181100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609600" y="742950"/>
            <a:ext cx="571500" cy="571500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1187939" y="1315912"/>
            <a:ext cx="37319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View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Orders Details 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Page</a:t>
            </a:r>
            <a:endParaRPr kumimoji="0" lang="en-US" sz="20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6"/>
          <p:cNvSpPr>
            <a:spLocks noChangeArrowheads="1"/>
          </p:cNvSpPr>
          <p:nvPr/>
        </p:nvSpPr>
        <p:spPr bwMode="auto">
          <a:xfrm>
            <a:off x="9894488" y="1315912"/>
            <a:ext cx="22589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400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Shipping 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Page</a:t>
            </a:r>
            <a:endParaRPr kumimoji="0" lang="en-US" sz="32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Rectangle 9"/>
          <p:cNvSpPr>
            <a:spLocks noChangeArrowheads="1"/>
          </p:cNvSpPr>
          <p:nvPr/>
        </p:nvSpPr>
        <p:spPr bwMode="auto">
          <a:xfrm>
            <a:off x="0" y="110109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0" name="Picture 29"/>
          <p:cNvPicPr/>
          <p:nvPr/>
        </p:nvPicPr>
        <p:blipFill>
          <a:blip r:embed="rId3"/>
          <a:stretch>
            <a:fillRect/>
          </a:stretch>
        </p:blipFill>
        <p:spPr>
          <a:xfrm>
            <a:off x="1676400" y="1978642"/>
            <a:ext cx="7010400" cy="3469658"/>
          </a:xfrm>
          <a:prstGeom prst="rect">
            <a:avLst/>
          </a:prstGeom>
        </p:spPr>
      </p:pic>
      <p:pic>
        <p:nvPicPr>
          <p:cNvPr id="31" name="Picture 30"/>
          <p:cNvPicPr/>
          <p:nvPr/>
        </p:nvPicPr>
        <p:blipFill rotWithShape="1">
          <a:blip r:embed="rId4"/>
          <a:srcRect t="38505" b="2660"/>
          <a:stretch/>
        </p:blipFill>
        <p:spPr bwMode="auto">
          <a:xfrm>
            <a:off x="1676400" y="5335767"/>
            <a:ext cx="7010400" cy="1714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2" name="Picture 31"/>
          <p:cNvPicPr/>
          <p:nvPr/>
        </p:nvPicPr>
        <p:blipFill rotWithShape="1">
          <a:blip r:embed="rId5"/>
          <a:srcRect t="3073"/>
          <a:stretch/>
        </p:blipFill>
        <p:spPr bwMode="auto">
          <a:xfrm>
            <a:off x="1676400" y="6991350"/>
            <a:ext cx="7010400" cy="2819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Picture 32"/>
          <p:cNvPicPr/>
          <p:nvPr/>
        </p:nvPicPr>
        <p:blipFill>
          <a:blip r:embed="rId6"/>
          <a:stretch>
            <a:fillRect/>
          </a:stretch>
        </p:blipFill>
        <p:spPr>
          <a:xfrm>
            <a:off x="10144054" y="1978642"/>
            <a:ext cx="7705796" cy="4214376"/>
          </a:xfrm>
          <a:prstGeom prst="rect">
            <a:avLst/>
          </a:prstGeom>
        </p:spPr>
      </p:pic>
      <p:pic>
        <p:nvPicPr>
          <p:cNvPr id="34" name="Picture 33"/>
          <p:cNvPicPr/>
          <p:nvPr/>
        </p:nvPicPr>
        <p:blipFill rotWithShape="1">
          <a:blip r:embed="rId7"/>
          <a:srcRect b="15789"/>
          <a:stretch/>
        </p:blipFill>
        <p:spPr bwMode="auto">
          <a:xfrm>
            <a:off x="10144054" y="6121493"/>
            <a:ext cx="7705796" cy="22719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3338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</a:blip>
          <a:srcRect/>
          <a:stretch>
            <a:fillRect/>
          </a:stretch>
        </p:blipFill>
        <p:spPr>
          <a:xfrm rot="162892">
            <a:off x="6138829" y="7329482"/>
            <a:ext cx="5075946" cy="52600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19999"/>
          </a:blip>
          <a:srcRect/>
          <a:stretch>
            <a:fillRect/>
          </a:stretch>
        </p:blipFill>
        <p:spPr>
          <a:xfrm rot="4280451">
            <a:off x="15442780" y="-1044451"/>
            <a:ext cx="4001180" cy="414630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7714294">
            <a:off x="13724600" y="-373897"/>
            <a:ext cx="2229048" cy="2309894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6687800" y="1028700"/>
            <a:ext cx="571500" cy="57150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-152400" y="8077200"/>
            <a:ext cx="1181100" cy="118110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8001000" y="888304"/>
            <a:ext cx="9623539" cy="8463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7200" b="1" i="0" u="sng" strike="noStrike" normalizeH="0" baseline="0" dirty="0" smtClean="0">
                <a:ln w="11430"/>
                <a:solidFill>
                  <a:schemeClr val="tx2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ea typeface="Calibri" pitchFamily="34" charset="0"/>
                <a:cs typeface="Times New Roman" pitchFamily="18" charset="0"/>
              </a:rPr>
              <a:t>Future Scope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4000" b="1" u="sng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normalizeH="0" baseline="0" dirty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4000" b="1" i="0" u="none" strike="noStrike" normalizeH="0" baseline="0" dirty="0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lt"/>
                <a:ea typeface="Calibri" pitchFamily="34" charset="0"/>
                <a:cs typeface="Times New Roman" pitchFamily="18" charset="0"/>
              </a:rPr>
              <a:t>The </a:t>
            </a:r>
            <a:r>
              <a:rPr lang="en-US" sz="4000" b="1" dirty="0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lt"/>
                <a:ea typeface="Calibri" pitchFamily="34" charset="0"/>
                <a:cs typeface="Times New Roman" pitchFamily="18" charset="0"/>
              </a:rPr>
              <a:t>Sellers And Admin can Add products in the application</a:t>
            </a:r>
            <a:endParaRPr kumimoji="0" lang="en-US" sz="4000" b="1" i="0" u="none" strike="noStrike" normalizeH="0" baseline="0" dirty="0" smtClean="0">
              <a:ln w="11430"/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j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4000" b="1" i="0" u="none" strike="noStrike" normalizeH="0" baseline="0" dirty="0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lt"/>
                <a:ea typeface="Calibri" pitchFamily="34" charset="0"/>
                <a:cs typeface="Times New Roman" pitchFamily="18" charset="0"/>
              </a:rPr>
              <a:t>The changes in the applications like</a:t>
            </a:r>
            <a:r>
              <a:rPr kumimoji="0" lang="en-US" sz="4000" b="1" i="0" u="none" strike="noStrike" normalizeH="0" dirty="0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lt"/>
                <a:ea typeface="Calibri" pitchFamily="34" charset="0"/>
                <a:cs typeface="Times New Roman" pitchFamily="18" charset="0"/>
              </a:rPr>
              <a:t> Category, Products</a:t>
            </a:r>
            <a:r>
              <a:rPr kumimoji="0" lang="en-US" sz="4000" b="1" i="0" u="none" strike="noStrike" normalizeH="0" baseline="0" dirty="0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lt"/>
                <a:ea typeface="Calibri" pitchFamily="34" charset="0"/>
                <a:cs typeface="Times New Roman" pitchFamily="18" charset="0"/>
              </a:rPr>
              <a:t> can be added.</a:t>
            </a:r>
            <a:endParaRPr kumimoji="0" lang="en-US" sz="4000" b="1" i="0" u="none" strike="noStrike" normalizeH="0" baseline="0" dirty="0" smtClean="0">
              <a:ln w="11430"/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j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4000" b="1" i="0" u="none" strike="noStrike" normalizeH="0" baseline="0" dirty="0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lt"/>
                <a:ea typeface="Calibri" pitchFamily="34" charset="0"/>
                <a:cs typeface="Times New Roman" pitchFamily="18" charset="0"/>
              </a:rPr>
              <a:t>The </a:t>
            </a:r>
            <a:r>
              <a:rPr lang="en-US" sz="4000" b="1" dirty="0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lt"/>
                <a:ea typeface="Calibri" pitchFamily="34" charset="0"/>
                <a:cs typeface="Times New Roman" pitchFamily="18" charset="0"/>
              </a:rPr>
              <a:t>Seller gets to know whenever the customer places an order.</a:t>
            </a:r>
            <a:endParaRPr kumimoji="0" lang="en-US" sz="4000" b="1" i="0" u="none" strike="noStrike" normalizeH="0" baseline="0" dirty="0" smtClean="0">
              <a:ln w="11430"/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j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4000" b="1" i="0" u="none" strike="noStrike" normalizeH="0" baseline="0" dirty="0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lt"/>
                <a:ea typeface="Calibri" pitchFamily="34" charset="0"/>
                <a:cs typeface="Times New Roman" pitchFamily="18" charset="0"/>
              </a:rPr>
              <a:t>Various</a:t>
            </a:r>
            <a:r>
              <a:rPr kumimoji="0" lang="en-US" sz="4000" b="1" i="0" u="none" strike="noStrike" normalizeH="0" dirty="0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lt"/>
                <a:ea typeface="Calibri" pitchFamily="34" charset="0"/>
                <a:cs typeface="Times New Roman" pitchFamily="18" charset="0"/>
              </a:rPr>
              <a:t> orders</a:t>
            </a:r>
            <a:r>
              <a:rPr kumimoji="0" lang="en-US" sz="4000" b="1" i="0" u="none" strike="noStrike" normalizeH="0" baseline="0" dirty="0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lt"/>
                <a:ea typeface="Calibri" pitchFamily="34" charset="0"/>
                <a:cs typeface="Times New Roman" pitchFamily="18" charset="0"/>
              </a:rPr>
              <a:t> and the Order Status can also be set dynamically</a:t>
            </a:r>
            <a:endParaRPr kumimoji="0" lang="en-US" sz="4000" b="1" i="0" u="none" strike="noStrike" normalizeH="0" baseline="0" dirty="0" smtClean="0">
              <a:ln w="11430"/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j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normalizeH="0" baseline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</a:t>
            </a:r>
            <a:endParaRPr kumimoji="0" lang="en-US" sz="4800" b="1" i="0" u="none" strike="noStrike" normalizeH="0" baseline="0" dirty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3" name="Picture 4" descr="Description: 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03004"/>
            <a:ext cx="6172200" cy="824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0" y="52197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18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</a:blip>
          <a:srcRect/>
          <a:stretch>
            <a:fillRect/>
          </a:stretch>
        </p:blipFill>
        <p:spPr>
          <a:xfrm rot="162892">
            <a:off x="6138829" y="7329482"/>
            <a:ext cx="5075946" cy="52600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19999"/>
          </a:blip>
          <a:srcRect/>
          <a:stretch>
            <a:fillRect/>
          </a:stretch>
        </p:blipFill>
        <p:spPr>
          <a:xfrm rot="4280451">
            <a:off x="15442780" y="-1044451"/>
            <a:ext cx="4001180" cy="414630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7714294">
            <a:off x="13724600" y="-373897"/>
            <a:ext cx="2229048" cy="2309894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6687800" y="1028700"/>
            <a:ext cx="571500" cy="57150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-152400" y="8077200"/>
            <a:ext cx="1181100" cy="118110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834660" y="992020"/>
            <a:ext cx="16598474" cy="680186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7200" b="1" i="0" u="sng" strike="noStrike" normalizeH="0" baseline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Times New Roman" pitchFamily="18" charset="0"/>
                <a:ea typeface="Calibri" pitchFamily="34" charset="0"/>
                <a:cs typeface="Times New Roman" pitchFamily="18" charset="0"/>
              </a:rPr>
              <a:t>ABOUT THE COMPANY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4000" b="1" u="sng" dirty="0">
              <a:ln w="50800"/>
              <a:solidFill>
                <a:schemeClr val="bg1">
                  <a:shade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normalizeH="0" baseline="0" dirty="0" smtClean="0">
              <a:ln w="50800"/>
              <a:solidFill>
                <a:schemeClr val="bg1">
                  <a:shade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3200" b="1" dirty="0">
                <a:ln w="50800"/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We are Crazy is a non-profit educational organization that teaches personal development through a worldwide network of clubs</a:t>
            </a:r>
            <a:r>
              <a:rPr lang="en-US" sz="3200" b="1" dirty="0" smtClean="0">
                <a:ln w="50800"/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3200" b="1" dirty="0" smtClean="0">
                <a:ln w="50800"/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We </a:t>
            </a:r>
            <a:r>
              <a:rPr lang="en-US" sz="3200" b="1" dirty="0">
                <a:ln w="50800"/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are Crazy is helping people from diverse backgrounds become more successful, happy and rich. </a:t>
            </a:r>
            <a:endParaRPr lang="en-US" sz="3200" b="1" dirty="0" smtClean="0">
              <a:ln w="50800"/>
              <a:solidFill>
                <a:schemeClr val="accent3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3200" b="1" dirty="0" smtClean="0">
                <a:ln w="50800"/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3200" b="1" dirty="0">
                <a:ln w="50800"/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founders of this company is Mr. </a:t>
            </a:r>
            <a:r>
              <a:rPr lang="en-US" sz="3200" b="1" dirty="0" err="1" smtClean="0">
                <a:ln w="50800"/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Himanshu</a:t>
            </a:r>
            <a:r>
              <a:rPr lang="en-US" sz="3200" b="1" dirty="0" smtClean="0">
                <a:ln w="50800"/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Singh. </a:t>
            </a:r>
          </a:p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3200" b="1" dirty="0" smtClean="0">
                <a:ln w="50800"/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Their </a:t>
            </a:r>
            <a:r>
              <a:rPr lang="en-US" sz="3200" b="1" dirty="0">
                <a:ln w="50800"/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vision is to deliver accessible, quality and affordable comprehensive products, through a chain of We are Crazy. </a:t>
            </a:r>
            <a:endParaRPr lang="en-US" sz="3200" b="1" dirty="0" smtClean="0">
              <a:ln w="50800"/>
              <a:solidFill>
                <a:schemeClr val="accent3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3200" b="1" dirty="0" smtClean="0">
                <a:ln w="50800"/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To </a:t>
            </a:r>
            <a:r>
              <a:rPr lang="en-US" sz="3200" b="1" dirty="0">
                <a:ln w="50800"/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implement the vision, We are Crazy is building a smart, scalable, next generation, affordable and trusted platform for an integrated preventive comprehensive urban world. </a:t>
            </a:r>
            <a:r>
              <a:rPr kumimoji="0" lang="en-US" sz="3200" b="1" i="0" u="none" strike="noStrike" normalizeH="0" baseline="0" dirty="0" smtClean="0">
                <a:ln w="50800"/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</a:t>
            </a:r>
            <a:endParaRPr kumimoji="0" lang="en-US" sz="3200" b="1" i="0" u="none" strike="noStrike" normalizeH="0" baseline="0" dirty="0" smtClean="0">
              <a:ln w="50800"/>
              <a:solidFill>
                <a:schemeClr val="accent3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0" y="52197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60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990" r="1086"/>
          <a:stretch/>
        </p:blipFill>
        <p:spPr bwMode="auto">
          <a:xfrm>
            <a:off x="7696200" y="405313"/>
            <a:ext cx="10210800" cy="96393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5040508"/>
              </p:ext>
            </p:extLst>
          </p:nvPr>
        </p:nvGraphicFramePr>
        <p:xfrm>
          <a:off x="152400" y="647700"/>
          <a:ext cx="80772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2"/>
          <p:cNvPicPr>
            <a:picLocks noChangeAspect="1"/>
          </p:cNvPicPr>
          <p:nvPr/>
        </p:nvPicPr>
        <p:blipFill>
          <a:blip r:embed="rId8">
            <a:alphaModFix amt="9999"/>
          </a:blip>
          <a:srcRect/>
          <a:stretch>
            <a:fillRect/>
          </a:stretch>
        </p:blipFill>
        <p:spPr>
          <a:xfrm rot="-8545213">
            <a:off x="-2428775" y="-1966063"/>
            <a:ext cx="7217199" cy="7478962"/>
          </a:xfrm>
          <a:prstGeom prst="rect">
            <a:avLst/>
          </a:prstGeom>
        </p:spPr>
      </p:pic>
      <p:pic>
        <p:nvPicPr>
          <p:cNvPr id="9" name="Picture 3"/>
          <p:cNvPicPr>
            <a:picLocks noChangeAspect="1"/>
          </p:cNvPicPr>
          <p:nvPr/>
        </p:nvPicPr>
        <p:blipFill>
          <a:blip r:embed="rId8">
            <a:alphaModFix amt="93000"/>
          </a:blip>
          <a:srcRect/>
          <a:stretch>
            <a:fillRect/>
          </a:stretch>
        </p:blipFill>
        <p:spPr>
          <a:xfrm rot="9049868">
            <a:off x="-2205212" y="5776210"/>
            <a:ext cx="9120414" cy="9451206"/>
          </a:xfrm>
          <a:prstGeom prst="rect">
            <a:avLst/>
          </a:prstGeom>
        </p:spPr>
      </p:pic>
      <p:grpSp>
        <p:nvGrpSpPr>
          <p:cNvPr id="10" name="Group 18"/>
          <p:cNvGrpSpPr/>
          <p:nvPr/>
        </p:nvGrpSpPr>
        <p:grpSpPr>
          <a:xfrm>
            <a:off x="608324" y="6373856"/>
            <a:ext cx="571500" cy="571500"/>
            <a:chOff x="0" y="0"/>
            <a:chExt cx="6350000" cy="6350000"/>
          </a:xfrm>
        </p:grpSpPr>
        <p:sp>
          <p:nvSpPr>
            <p:cNvPr id="11" name="Freeform 1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</p:spTree>
    <p:extLst>
      <p:ext uri="{BB962C8B-B14F-4D97-AF65-F5344CB8AC3E}">
        <p14:creationId xmlns:p14="http://schemas.microsoft.com/office/powerpoint/2010/main" val="371238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</a:blip>
          <a:srcRect/>
          <a:stretch>
            <a:fillRect/>
          </a:stretch>
        </p:blipFill>
        <p:spPr>
          <a:xfrm rot="-5998464">
            <a:off x="443927" y="657659"/>
            <a:ext cx="8745696" cy="906289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9999"/>
          </a:blip>
          <a:srcRect/>
          <a:stretch>
            <a:fillRect/>
          </a:stretch>
        </p:blipFill>
        <p:spPr>
          <a:xfrm rot="4112452">
            <a:off x="9123109" y="3852587"/>
            <a:ext cx="8404696" cy="87095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9999"/>
          </a:blip>
          <a:srcRect/>
          <a:stretch>
            <a:fillRect/>
          </a:stretch>
        </p:blipFill>
        <p:spPr>
          <a:xfrm rot="-7751019">
            <a:off x="8323009" y="-6080344"/>
            <a:ext cx="8404696" cy="870953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824410">
            <a:off x="16623964" y="7774634"/>
            <a:ext cx="2753452" cy="28533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9741028">
            <a:off x="-640462" y="-1117273"/>
            <a:ext cx="2531207" cy="2623012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6078200" y="9258300"/>
            <a:ext cx="1181100" cy="118110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742950" y="742950"/>
            <a:ext cx="571500" cy="57150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alphaModFix amt="9999"/>
          </a:blip>
          <a:srcRect/>
          <a:stretch>
            <a:fillRect/>
          </a:stretch>
        </p:blipFill>
        <p:spPr>
          <a:xfrm rot="2891201">
            <a:off x="1217360" y="4715343"/>
            <a:ext cx="8404696" cy="870953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524110" y="6344917"/>
            <a:ext cx="6939366" cy="2725192"/>
            <a:chOff x="0" y="0"/>
            <a:chExt cx="9252488" cy="3633589"/>
          </a:xfrm>
        </p:grpSpPr>
        <p:sp>
          <p:nvSpPr>
            <p:cNvPr id="13" name="TextBox 13"/>
            <p:cNvSpPr txBox="1"/>
            <p:nvPr/>
          </p:nvSpPr>
          <p:spPr>
            <a:xfrm>
              <a:off x="0" y="0"/>
              <a:ext cx="9252488" cy="7352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 b="1" spc="359" dirty="0">
                  <a:solidFill>
                    <a:srgbClr val="04345C"/>
                  </a:solidFill>
                  <a:latin typeface="Times New Roman" pitchFamily="18" charset="0"/>
                  <a:cs typeface="Times New Roman" pitchFamily="18" charset="0"/>
                </a:rPr>
                <a:t>TOOLS USED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863600"/>
              <a:ext cx="9252488" cy="2769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3600" dirty="0" smtClean="0">
                  <a:solidFill>
                    <a:srgbClr val="04345C"/>
                  </a:solidFill>
                  <a:latin typeface="Times New Roman" pitchFamily="18" charset="0"/>
                  <a:cs typeface="Times New Roman" pitchFamily="18" charset="0"/>
                </a:rPr>
                <a:t>VS CODE IDE, PHP Server, MySQL, POSTMAN, WEB BROWSER</a:t>
              </a:r>
              <a:endParaRPr lang="en-US" sz="3600" dirty="0">
                <a:solidFill>
                  <a:srgbClr val="04345C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14450" y="1297993"/>
            <a:ext cx="7411304" cy="4110186"/>
            <a:chOff x="0" y="0"/>
            <a:chExt cx="9881739" cy="5480247"/>
          </a:xfrm>
        </p:grpSpPr>
        <p:sp>
          <p:nvSpPr>
            <p:cNvPr id="16" name="TextBox 16"/>
            <p:cNvSpPr txBox="1"/>
            <p:nvPr/>
          </p:nvSpPr>
          <p:spPr>
            <a:xfrm>
              <a:off x="0" y="0"/>
              <a:ext cx="9881739" cy="7352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 b="1" spc="359" dirty="0">
                  <a:solidFill>
                    <a:srgbClr val="04345C"/>
                  </a:solidFill>
                  <a:latin typeface="Times New Roman" pitchFamily="18" charset="0"/>
                  <a:cs typeface="Times New Roman" pitchFamily="18" charset="0"/>
                </a:rPr>
                <a:t>DOMAINS OF PROJECT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863600"/>
              <a:ext cx="9881739" cy="461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3600" dirty="0">
                  <a:solidFill>
                    <a:srgbClr val="04345C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lang="en-US" sz="3600" dirty="0" smtClean="0">
                  <a:solidFill>
                    <a:srgbClr val="04345C"/>
                  </a:solidFill>
                  <a:latin typeface="Times New Roman" pitchFamily="18" charset="0"/>
                  <a:cs typeface="Times New Roman" pitchFamily="18" charset="0"/>
                </a:rPr>
                <a:t>he areas </a:t>
              </a:r>
              <a:r>
                <a:rPr lang="en-US" sz="3600" dirty="0">
                  <a:solidFill>
                    <a:srgbClr val="04345C"/>
                  </a:solidFill>
                  <a:latin typeface="Times New Roman" pitchFamily="18" charset="0"/>
                  <a:cs typeface="Times New Roman" pitchFamily="18" charset="0"/>
                </a:rPr>
                <a:t>in which the project falls </a:t>
              </a:r>
              <a:r>
                <a:rPr lang="en-US" sz="3600" dirty="0" smtClean="0">
                  <a:solidFill>
                    <a:srgbClr val="04345C"/>
                  </a:solidFill>
                  <a:latin typeface="Times New Roman" pitchFamily="18" charset="0"/>
                  <a:cs typeface="Times New Roman" pitchFamily="18" charset="0"/>
                </a:rPr>
                <a:t>is Server Side Programming in this we try to access a web application using the HTTP request to access the frontend and backend.</a:t>
              </a:r>
              <a:endParaRPr lang="en-US" sz="3600" dirty="0">
                <a:solidFill>
                  <a:srgbClr val="04345C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619805" y="1383937"/>
            <a:ext cx="7411304" cy="2032695"/>
            <a:chOff x="0" y="0"/>
            <a:chExt cx="9881739" cy="2710260"/>
          </a:xfrm>
        </p:grpSpPr>
        <p:sp>
          <p:nvSpPr>
            <p:cNvPr id="19" name="TextBox 19"/>
            <p:cNvSpPr txBox="1"/>
            <p:nvPr/>
          </p:nvSpPr>
          <p:spPr>
            <a:xfrm>
              <a:off x="0" y="0"/>
              <a:ext cx="9881739" cy="7352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 b="1" spc="359" dirty="0">
                  <a:solidFill>
                    <a:srgbClr val="04345C"/>
                  </a:solidFill>
                  <a:latin typeface="Times New Roman" pitchFamily="18" charset="0"/>
                  <a:cs typeface="Times New Roman" pitchFamily="18" charset="0"/>
                </a:rPr>
                <a:t>LANGUAGE AND LIBRARY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863600"/>
              <a:ext cx="9881739" cy="1846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3600" dirty="0" smtClean="0">
                  <a:solidFill>
                    <a:srgbClr val="04345C"/>
                  </a:solidFill>
                  <a:latin typeface="Times New Roman" pitchFamily="18" charset="0"/>
                  <a:cs typeface="Times New Roman" pitchFamily="18" charset="0"/>
                </a:rPr>
                <a:t>PHP, JSON, SQL, REST API, HTML, CSS, JS, BOOTSTRAP </a:t>
              </a:r>
              <a:endParaRPr lang="en-US" sz="3600" dirty="0">
                <a:solidFill>
                  <a:srgbClr val="04345C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619805" y="5676901"/>
            <a:ext cx="6939366" cy="1773713"/>
            <a:chOff x="0" y="0"/>
            <a:chExt cx="9252488" cy="1416717"/>
          </a:xfrm>
        </p:grpSpPr>
        <p:sp>
          <p:nvSpPr>
            <p:cNvPr id="22" name="TextBox 22"/>
            <p:cNvSpPr txBox="1"/>
            <p:nvPr/>
          </p:nvSpPr>
          <p:spPr>
            <a:xfrm>
              <a:off x="0" y="0"/>
              <a:ext cx="9252488" cy="8808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 b="1" spc="359" dirty="0">
                  <a:solidFill>
                    <a:srgbClr val="04345C"/>
                  </a:solidFill>
                  <a:latin typeface="Times New Roman" pitchFamily="18" charset="0"/>
                  <a:cs typeface="Times New Roman" pitchFamily="18" charset="0"/>
                </a:rPr>
                <a:t>PRE REQUIRED KNOWLEDGE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863599"/>
              <a:ext cx="9252488" cy="5531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3600" dirty="0" smtClean="0">
                  <a:solidFill>
                    <a:srgbClr val="04345C"/>
                  </a:solidFill>
                  <a:latin typeface="Times New Roman" pitchFamily="18" charset="0"/>
                  <a:cs typeface="Times New Roman" pitchFamily="18" charset="0"/>
                </a:rPr>
                <a:t>PHP, MySQL, HTML, JSON</a:t>
              </a:r>
              <a:endParaRPr lang="en-US" sz="3600" dirty="0">
                <a:solidFill>
                  <a:srgbClr val="04345C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</a:blip>
          <a:srcRect/>
          <a:stretch>
            <a:fillRect/>
          </a:stretch>
        </p:blipFill>
        <p:spPr>
          <a:xfrm rot="-8545213">
            <a:off x="-2794797" y="-2710781"/>
            <a:ext cx="7217199" cy="747896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93000"/>
          </a:blip>
          <a:srcRect/>
          <a:stretch>
            <a:fillRect/>
          </a:stretch>
        </p:blipFill>
        <p:spPr>
          <a:xfrm rot="9049868">
            <a:off x="-2339436" y="1467414"/>
            <a:ext cx="9120414" cy="945120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667389">
            <a:off x="11285896" y="808060"/>
            <a:ext cx="9317391" cy="96553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9999"/>
          </a:blip>
          <a:srcRect/>
          <a:stretch>
            <a:fillRect/>
          </a:stretch>
        </p:blipFill>
        <p:spPr>
          <a:xfrm rot="-4711483">
            <a:off x="13630809" y="-3342624"/>
            <a:ext cx="6165516" cy="6389136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609600" y="1604949"/>
            <a:ext cx="4858150" cy="7420332"/>
            <a:chOff x="0" y="0"/>
            <a:chExt cx="6477533" cy="9893776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6477533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 spc="359">
                  <a:solidFill>
                    <a:srgbClr val="6BD4CD"/>
                  </a:solidFill>
                  <a:latin typeface="Glacial Indifference Bold"/>
                </a:rPr>
                <a:t>PHASE - I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63600"/>
              <a:ext cx="6477533" cy="90301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3600">
                  <a:solidFill>
                    <a:srgbClr val="6BD4CD"/>
                  </a:solidFill>
                  <a:latin typeface="Glacial Indifference"/>
                </a:rPr>
                <a:t>Documentation about the concepts or algorithms used in this particular project. This shall be a breif introduction for you before you start the projects. It correspond to Requirement Phase of SDLC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714925" y="1604949"/>
            <a:ext cx="4858150" cy="53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359">
                <a:solidFill>
                  <a:srgbClr val="04345C"/>
                </a:solidFill>
                <a:latin typeface="Glacial Indifference Bold"/>
              </a:rPr>
              <a:t>PHASE - II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714925" y="2226455"/>
            <a:ext cx="4858150" cy="6798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3600">
                <a:solidFill>
                  <a:srgbClr val="04345C"/>
                </a:solidFill>
                <a:latin typeface="Glacial Indifference"/>
              </a:rPr>
              <a:t>This phase includes the working diagrams, like context diagram, class diagrams, use case and data flow diagram. This is a overview on working of the project and corresponds to Design and Analysis Phase of the SDLC.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2969557" y="1742052"/>
            <a:ext cx="4858150" cy="7420332"/>
            <a:chOff x="0" y="0"/>
            <a:chExt cx="6477533" cy="9893776"/>
          </a:xfrm>
        </p:grpSpPr>
        <p:sp>
          <p:nvSpPr>
            <p:cNvPr id="14" name="TextBox 14"/>
            <p:cNvSpPr txBox="1"/>
            <p:nvPr/>
          </p:nvSpPr>
          <p:spPr>
            <a:xfrm>
              <a:off x="0" y="0"/>
              <a:ext cx="6477533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 spc="359">
                  <a:solidFill>
                    <a:srgbClr val="6BD4CD"/>
                  </a:solidFill>
                  <a:latin typeface="Glacial Indifference Bold"/>
                </a:rPr>
                <a:t>PHASE - III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863600"/>
              <a:ext cx="6477533" cy="90301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9"/>
                </a:lnSpc>
              </a:pPr>
              <a:r>
                <a:rPr lang="en-US" sz="3600">
                  <a:solidFill>
                    <a:srgbClr val="6BD4CD"/>
                  </a:solidFill>
                  <a:latin typeface="Glacial Indifference"/>
                </a:rPr>
                <a:t>Implementation Phase of the Project, here we'll have the working codes, and explaination of the core functions and scripts of the codes with maximum comments.</a:t>
              </a:r>
            </a:p>
            <a:p>
              <a:pPr algn="ctr">
                <a:lnSpc>
                  <a:spcPts val="5400"/>
                </a:lnSpc>
              </a:pPr>
              <a:r>
                <a:rPr lang="en-US" sz="3599">
                  <a:solidFill>
                    <a:srgbClr val="6BD4CD"/>
                  </a:solidFill>
                  <a:latin typeface="Glacial Indifference"/>
                </a:rPr>
                <a:t>Other then that we'll add some scope for improvement 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259300" y="8401050"/>
            <a:ext cx="1181100" cy="1181100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609600" y="742950"/>
            <a:ext cx="571500" cy="571500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668777" y="167878"/>
            <a:ext cx="14766446" cy="1071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359" dirty="0">
                <a:solidFill>
                  <a:srgbClr val="000000"/>
                </a:solidFill>
                <a:latin typeface="Glacial Indifference Bold"/>
              </a:rPr>
              <a:t>BREAKING PROJECT IN PHASES OF SOFWARE DEVELOPMENT LIFE CYCLE</a:t>
            </a:r>
          </a:p>
        </p:txBody>
      </p:sp>
      <p:sp>
        <p:nvSpPr>
          <p:cNvPr id="21" name="Right Arrow 20"/>
          <p:cNvSpPr/>
          <p:nvPr/>
        </p:nvSpPr>
        <p:spPr>
          <a:xfrm>
            <a:off x="5467750" y="4533900"/>
            <a:ext cx="108545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ight Arrow 21"/>
          <p:cNvSpPr/>
          <p:nvPr/>
        </p:nvSpPr>
        <p:spPr>
          <a:xfrm>
            <a:off x="11813695" y="4533900"/>
            <a:ext cx="987905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705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9999"/>
          </a:blip>
          <a:srcRect/>
          <a:stretch>
            <a:fillRect/>
          </a:stretch>
        </p:blipFill>
        <p:spPr>
          <a:xfrm rot="162892">
            <a:off x="6138829" y="7329482"/>
            <a:ext cx="5075946" cy="52600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19999"/>
          </a:blip>
          <a:srcRect/>
          <a:stretch>
            <a:fillRect/>
          </a:stretch>
        </p:blipFill>
        <p:spPr>
          <a:xfrm rot="4280451">
            <a:off x="15442780" y="-1044451"/>
            <a:ext cx="4001180" cy="414630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7714294">
            <a:off x="13724600" y="-373897"/>
            <a:ext cx="2229048" cy="2309894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6687800" y="1028700"/>
            <a:ext cx="571500" cy="57150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-152400" y="8077200"/>
            <a:ext cx="1181100" cy="118110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28700" y="402008"/>
            <a:ext cx="13579509" cy="9084157"/>
            <a:chOff x="0" y="0"/>
            <a:chExt cx="18106012" cy="1211221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18106012" cy="9627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959"/>
                </a:lnSpc>
              </a:pPr>
              <a:r>
                <a:rPr lang="en-US" sz="4966" b="1" dirty="0">
                  <a:ln w="1905"/>
                  <a:gradFill>
                    <a:gsLst>
                      <a:gs pos="0">
                        <a:schemeClr val="accent6">
                          <a:shade val="20000"/>
                          <a:satMod val="200000"/>
                        </a:schemeClr>
                      </a:gs>
                      <a:gs pos="78000">
                        <a:schemeClr val="accent6">
                          <a:tint val="90000"/>
                          <a:shade val="89000"/>
                          <a:satMod val="220000"/>
                        </a:schemeClr>
                      </a:gs>
                      <a:gs pos="100000">
                        <a:schemeClr val="accent6">
                          <a:tint val="12000"/>
                          <a:satMod val="255000"/>
                        </a:schemeClr>
                      </a:gs>
                    </a:gsLst>
                    <a:lin ang="5400000"/>
                  </a:gra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Glacial Indifference Bold"/>
                </a:rPr>
                <a:t>KEY POINTERS OF PROJECT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169043"/>
              <a:ext cx="18106012" cy="109431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02794" lvl="1" indent="-351397">
                <a:lnSpc>
                  <a:spcPts val="6385"/>
                </a:lnSpc>
                <a:buFont typeface="Arial"/>
                <a:buChar char="•"/>
              </a:pPr>
              <a:r>
                <a:rPr lang="en-US" sz="4256" dirty="0" smtClean="0">
                  <a:solidFill>
                    <a:schemeClr val="accent5">
                      <a:lumMod val="50000"/>
                    </a:schemeClr>
                  </a:solidFill>
                  <a:latin typeface="Glacial Indifference"/>
                </a:rPr>
                <a:t>The key features of the project are:</a:t>
              </a:r>
            </a:p>
            <a:p>
              <a:pPr marL="2008747" lvl="3" indent="-742950">
                <a:lnSpc>
                  <a:spcPts val="6385"/>
                </a:lnSpc>
                <a:buFont typeface="+mj-lt"/>
                <a:buAutoNum type="arabicPeriod"/>
              </a:pPr>
              <a:r>
                <a:rPr lang="en-US" sz="3600" dirty="0" smtClean="0">
                  <a:solidFill>
                    <a:schemeClr val="accent5">
                      <a:lumMod val="50000"/>
                    </a:schemeClr>
                  </a:solidFill>
                  <a:latin typeface="Glacial Indifference"/>
                </a:rPr>
                <a:t>Register and login functionality</a:t>
              </a:r>
            </a:p>
            <a:p>
              <a:pPr marL="2008747" lvl="3" indent="-742950">
                <a:lnSpc>
                  <a:spcPts val="6385"/>
                </a:lnSpc>
                <a:buFont typeface="+mj-lt"/>
                <a:buAutoNum type="arabicPeriod"/>
              </a:pPr>
              <a:r>
                <a:rPr lang="en-US" sz="3600" dirty="0" smtClean="0">
                  <a:solidFill>
                    <a:schemeClr val="accent5">
                      <a:lumMod val="50000"/>
                    </a:schemeClr>
                  </a:solidFill>
                  <a:latin typeface="Glacial Indifference"/>
                </a:rPr>
                <a:t>Add and view Products in the system.</a:t>
              </a:r>
            </a:p>
            <a:p>
              <a:pPr marL="2008747" lvl="3" indent="-742950">
                <a:lnSpc>
                  <a:spcPts val="6385"/>
                </a:lnSpc>
                <a:buFont typeface="+mj-lt"/>
                <a:buAutoNum type="arabicPeriod"/>
              </a:pPr>
              <a:r>
                <a:rPr lang="en-US" sz="3600" dirty="0" smtClean="0">
                  <a:solidFill>
                    <a:schemeClr val="accent5">
                      <a:lumMod val="50000"/>
                    </a:schemeClr>
                  </a:solidFill>
                  <a:latin typeface="Glacial Indifference"/>
                </a:rPr>
                <a:t>Add and update the products uploaded.</a:t>
              </a:r>
            </a:p>
            <a:p>
              <a:pPr marL="2008747" lvl="3" indent="-742950">
                <a:lnSpc>
                  <a:spcPts val="6385"/>
                </a:lnSpc>
                <a:buFont typeface="+mj-lt"/>
                <a:buAutoNum type="arabicPeriod"/>
              </a:pPr>
              <a:r>
                <a:rPr lang="en-US" sz="3600" dirty="0" smtClean="0">
                  <a:solidFill>
                    <a:schemeClr val="accent5">
                      <a:lumMod val="50000"/>
                    </a:schemeClr>
                  </a:solidFill>
                  <a:latin typeface="Glacial Indifference"/>
                </a:rPr>
                <a:t>View Orders.</a:t>
              </a:r>
            </a:p>
            <a:p>
              <a:pPr marL="2008747" lvl="3" indent="-742950">
                <a:lnSpc>
                  <a:spcPts val="6385"/>
                </a:lnSpc>
                <a:buFont typeface="+mj-lt"/>
                <a:buAutoNum type="arabicPeriod"/>
              </a:pPr>
              <a:r>
                <a:rPr lang="en-US" sz="3600" dirty="0" smtClean="0">
                  <a:solidFill>
                    <a:schemeClr val="accent5">
                      <a:lumMod val="50000"/>
                    </a:schemeClr>
                  </a:solidFill>
                  <a:latin typeface="Glacial Indifference"/>
                </a:rPr>
                <a:t>View All Sellers.</a:t>
              </a:r>
            </a:p>
            <a:p>
              <a:pPr marL="2008747" lvl="3" indent="-742950">
                <a:lnSpc>
                  <a:spcPts val="6385"/>
                </a:lnSpc>
                <a:buFont typeface="+mj-lt"/>
                <a:buAutoNum type="arabicPeriod"/>
              </a:pPr>
              <a:r>
                <a:rPr lang="en-US" sz="3600" dirty="0" smtClean="0">
                  <a:solidFill>
                    <a:schemeClr val="accent5">
                      <a:lumMod val="50000"/>
                    </a:schemeClr>
                  </a:solidFill>
                  <a:latin typeface="Glacial Indifference"/>
                </a:rPr>
                <a:t>View All Customers.</a:t>
              </a:r>
            </a:p>
            <a:p>
              <a:pPr marL="702794" lvl="1" indent="-351397">
                <a:lnSpc>
                  <a:spcPts val="6385"/>
                </a:lnSpc>
                <a:buFont typeface="Arial"/>
                <a:buChar char="•"/>
              </a:pPr>
              <a:r>
                <a:rPr lang="en-US" sz="4256" dirty="0" smtClean="0">
                  <a:solidFill>
                    <a:schemeClr val="accent5">
                      <a:lumMod val="50000"/>
                    </a:schemeClr>
                  </a:solidFill>
                  <a:latin typeface="Glacial Indifference"/>
                </a:rPr>
                <a:t>Input of the project: Product uploaded on website. </a:t>
              </a:r>
            </a:p>
            <a:p>
              <a:pPr marL="702794" lvl="1" indent="-351397">
                <a:lnSpc>
                  <a:spcPts val="6385"/>
                </a:lnSpc>
                <a:buFont typeface="Arial"/>
                <a:buChar char="•"/>
              </a:pPr>
              <a:r>
                <a:rPr lang="en-US" sz="4256" dirty="0" smtClean="0">
                  <a:solidFill>
                    <a:schemeClr val="accent5">
                      <a:lumMod val="50000"/>
                    </a:schemeClr>
                  </a:solidFill>
                  <a:latin typeface="Glacial Indifference"/>
                </a:rPr>
                <a:t>Output of the project: Orders placed by the customers.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9999"/>
          </a:blip>
          <a:srcRect/>
          <a:stretch>
            <a:fillRect/>
          </a:stretch>
        </p:blipFill>
        <p:spPr>
          <a:xfrm rot="-5998464">
            <a:off x="443927" y="673581"/>
            <a:ext cx="8745696" cy="906289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999"/>
          </a:blip>
          <a:srcRect/>
          <a:stretch>
            <a:fillRect/>
          </a:stretch>
        </p:blipFill>
        <p:spPr>
          <a:xfrm rot="4112452">
            <a:off x="9123109" y="3852587"/>
            <a:ext cx="8404696" cy="87095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9999"/>
          </a:blip>
          <a:srcRect/>
          <a:stretch>
            <a:fillRect/>
          </a:stretch>
        </p:blipFill>
        <p:spPr>
          <a:xfrm rot="-7751019">
            <a:off x="8323009" y="-6080344"/>
            <a:ext cx="8404696" cy="870953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824410">
            <a:off x="16623964" y="7774634"/>
            <a:ext cx="2753452" cy="28533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9741028">
            <a:off x="-640462" y="-1117273"/>
            <a:ext cx="2531207" cy="2623012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6078200" y="9258300"/>
            <a:ext cx="1181100" cy="118110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742950" y="742950"/>
            <a:ext cx="571500" cy="57150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3">
            <a:alphaModFix amt="9999"/>
          </a:blip>
          <a:srcRect/>
          <a:stretch>
            <a:fillRect/>
          </a:stretch>
        </p:blipFill>
        <p:spPr>
          <a:xfrm rot="2891201">
            <a:off x="1217359" y="3508409"/>
            <a:ext cx="8404696" cy="870953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816774" y="1181100"/>
            <a:ext cx="7451425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359" dirty="0" smtClean="0">
                <a:solidFill>
                  <a:srgbClr val="04345C"/>
                </a:solidFill>
                <a:latin typeface="Glacial Indifference Bold"/>
              </a:rPr>
              <a:t>Screenshots</a:t>
            </a:r>
          </a:p>
        </p:txBody>
      </p:sp>
      <p:sp>
        <p:nvSpPr>
          <p:cNvPr id="1033" name="Rectangle 21"/>
          <p:cNvSpPr>
            <a:spLocks noChangeArrowheads="1"/>
          </p:cNvSpPr>
          <p:nvPr/>
        </p:nvSpPr>
        <p:spPr bwMode="auto">
          <a:xfrm>
            <a:off x="392615" y="2235995"/>
            <a:ext cx="2036968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Home Screen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4" name="Rectangle 22"/>
          <p:cNvSpPr>
            <a:spLocks noChangeArrowheads="1"/>
          </p:cNvSpPr>
          <p:nvPr/>
        </p:nvSpPr>
        <p:spPr bwMode="auto">
          <a:xfrm>
            <a:off x="9428767" y="2256546"/>
            <a:ext cx="285627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Products Page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5" name="Rectangle 23"/>
          <p:cNvSpPr>
            <a:spLocks noChangeArrowheads="1"/>
          </p:cNvSpPr>
          <p:nvPr/>
        </p:nvSpPr>
        <p:spPr bwMode="auto">
          <a:xfrm>
            <a:off x="392615" y="6328036"/>
            <a:ext cx="22140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Category Page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6" name="Rectangle 24"/>
          <p:cNvSpPr>
            <a:spLocks noChangeArrowheads="1"/>
          </p:cNvSpPr>
          <p:nvPr/>
        </p:nvSpPr>
        <p:spPr bwMode="auto">
          <a:xfrm>
            <a:off x="0" y="71247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7" name="Rectangle 26"/>
          <p:cNvSpPr>
            <a:spLocks noChangeArrowheads="1"/>
          </p:cNvSpPr>
          <p:nvPr/>
        </p:nvSpPr>
        <p:spPr bwMode="auto">
          <a:xfrm>
            <a:off x="9411922" y="6360468"/>
            <a:ext cx="174759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Dashboard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8" name="Rectangle 27"/>
          <p:cNvSpPr>
            <a:spLocks noChangeArrowheads="1"/>
          </p:cNvSpPr>
          <p:nvPr/>
        </p:nvSpPr>
        <p:spPr bwMode="auto">
          <a:xfrm>
            <a:off x="0" y="2917825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3" name="Picture 22"/>
          <p:cNvPicPr/>
          <p:nvPr/>
        </p:nvPicPr>
        <p:blipFill>
          <a:blip r:embed="rId4"/>
          <a:stretch>
            <a:fillRect/>
          </a:stretch>
        </p:blipFill>
        <p:spPr>
          <a:xfrm>
            <a:off x="1028700" y="2766982"/>
            <a:ext cx="7429500" cy="3367118"/>
          </a:xfrm>
          <a:prstGeom prst="rect">
            <a:avLst/>
          </a:prstGeom>
        </p:spPr>
      </p:pic>
      <p:pic>
        <p:nvPicPr>
          <p:cNvPr id="24" name="Picture 23"/>
          <p:cNvPicPr/>
          <p:nvPr/>
        </p:nvPicPr>
        <p:blipFill>
          <a:blip r:embed="rId5"/>
          <a:stretch>
            <a:fillRect/>
          </a:stretch>
        </p:blipFill>
        <p:spPr>
          <a:xfrm>
            <a:off x="10018095" y="2766982"/>
            <a:ext cx="7238570" cy="3367118"/>
          </a:xfrm>
          <a:prstGeom prst="rect">
            <a:avLst/>
          </a:prstGeom>
        </p:spPr>
      </p:pic>
      <p:pic>
        <p:nvPicPr>
          <p:cNvPr id="25" name="Picture 24"/>
          <p:cNvPicPr/>
          <p:nvPr/>
        </p:nvPicPr>
        <p:blipFill>
          <a:blip r:embed="rId6"/>
          <a:stretch>
            <a:fillRect/>
          </a:stretch>
        </p:blipFill>
        <p:spPr>
          <a:xfrm>
            <a:off x="1028700" y="6789701"/>
            <a:ext cx="7429500" cy="3096493"/>
          </a:xfrm>
          <a:prstGeom prst="rect">
            <a:avLst/>
          </a:prstGeom>
        </p:spPr>
      </p:pic>
      <p:pic>
        <p:nvPicPr>
          <p:cNvPr id="26" name="Picture 25"/>
          <p:cNvPicPr/>
          <p:nvPr/>
        </p:nvPicPr>
        <p:blipFill>
          <a:blip r:embed="rId7"/>
          <a:stretch>
            <a:fillRect/>
          </a:stretch>
        </p:blipFill>
        <p:spPr>
          <a:xfrm>
            <a:off x="10018095" y="6789701"/>
            <a:ext cx="7238570" cy="309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1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</a:blip>
          <a:srcRect/>
          <a:stretch>
            <a:fillRect/>
          </a:stretch>
        </p:blipFill>
        <p:spPr>
          <a:xfrm rot="-8545213">
            <a:off x="-2794797" y="-2710781"/>
            <a:ext cx="7217199" cy="747896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93000"/>
          </a:blip>
          <a:srcRect/>
          <a:stretch>
            <a:fillRect/>
          </a:stretch>
        </p:blipFill>
        <p:spPr>
          <a:xfrm rot="9049868">
            <a:off x="-2339436" y="1467414"/>
            <a:ext cx="9120414" cy="945120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667389">
            <a:off x="11177021" y="808060"/>
            <a:ext cx="9317391" cy="96553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9999"/>
          </a:blip>
          <a:srcRect/>
          <a:stretch>
            <a:fillRect/>
          </a:stretch>
        </p:blipFill>
        <p:spPr>
          <a:xfrm rot="-4711483">
            <a:off x="13630809" y="-3342624"/>
            <a:ext cx="6165516" cy="6389136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17259300" y="8401050"/>
            <a:ext cx="1181100" cy="1181100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609600" y="742950"/>
            <a:ext cx="571500" cy="571500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1187939" y="1315912"/>
            <a:ext cx="26034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View Sellers Page</a:t>
            </a:r>
            <a:endParaRPr kumimoji="0" lang="en-US" sz="20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6"/>
          <p:cNvSpPr>
            <a:spLocks noChangeArrowheads="1"/>
          </p:cNvSpPr>
          <p:nvPr/>
        </p:nvSpPr>
        <p:spPr bwMode="auto">
          <a:xfrm>
            <a:off x="9894488" y="1315912"/>
            <a:ext cx="31532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View Customers Page</a:t>
            </a:r>
            <a:endParaRPr kumimoji="0" lang="en-US" sz="32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1600200" y="5750869"/>
            <a:ext cx="28568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Add Category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Page</a:t>
            </a:r>
            <a:endParaRPr kumimoji="0" lang="en-US" sz="32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8"/>
          <p:cNvSpPr>
            <a:spLocks noChangeArrowheads="1"/>
          </p:cNvSpPr>
          <p:nvPr/>
        </p:nvSpPr>
        <p:spPr bwMode="auto">
          <a:xfrm>
            <a:off x="9997756" y="5720093"/>
            <a:ext cx="311809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Add Product Page</a:t>
            </a:r>
            <a:endParaRPr kumimoji="0" lang="en-US" sz="24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Rectangle 9"/>
          <p:cNvSpPr>
            <a:spLocks noChangeArrowheads="1"/>
          </p:cNvSpPr>
          <p:nvPr/>
        </p:nvSpPr>
        <p:spPr bwMode="auto">
          <a:xfrm>
            <a:off x="0" y="110109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" name="Picture 19"/>
          <p:cNvPicPr/>
          <p:nvPr/>
        </p:nvPicPr>
        <p:blipFill>
          <a:blip r:embed="rId3"/>
          <a:stretch>
            <a:fillRect/>
          </a:stretch>
        </p:blipFill>
        <p:spPr>
          <a:xfrm>
            <a:off x="1600200" y="1978642"/>
            <a:ext cx="7673717" cy="3469658"/>
          </a:xfrm>
          <a:prstGeom prst="rect">
            <a:avLst/>
          </a:prstGeom>
        </p:spPr>
      </p:pic>
      <p:pic>
        <p:nvPicPr>
          <p:cNvPr id="26" name="Picture 25"/>
          <p:cNvPicPr/>
          <p:nvPr/>
        </p:nvPicPr>
        <p:blipFill>
          <a:blip r:embed="rId4"/>
          <a:stretch>
            <a:fillRect/>
          </a:stretch>
        </p:blipFill>
        <p:spPr>
          <a:xfrm>
            <a:off x="10314139" y="1978642"/>
            <a:ext cx="7535711" cy="3469658"/>
          </a:xfrm>
          <a:prstGeom prst="rect">
            <a:avLst/>
          </a:prstGeom>
        </p:spPr>
      </p:pic>
      <p:pic>
        <p:nvPicPr>
          <p:cNvPr id="27" name="Picture 26"/>
          <p:cNvPicPr/>
          <p:nvPr/>
        </p:nvPicPr>
        <p:blipFill>
          <a:blip r:embed="rId5"/>
          <a:stretch>
            <a:fillRect/>
          </a:stretch>
        </p:blipFill>
        <p:spPr>
          <a:xfrm>
            <a:off x="1600200" y="6274088"/>
            <a:ext cx="7772400" cy="3611494"/>
          </a:xfrm>
          <a:prstGeom prst="rect">
            <a:avLst/>
          </a:prstGeom>
        </p:spPr>
      </p:pic>
      <p:pic>
        <p:nvPicPr>
          <p:cNvPr id="29" name="Picture 28"/>
          <p:cNvPicPr/>
          <p:nvPr/>
        </p:nvPicPr>
        <p:blipFill>
          <a:blip r:embed="rId6"/>
          <a:stretch>
            <a:fillRect/>
          </a:stretch>
        </p:blipFill>
        <p:spPr>
          <a:xfrm>
            <a:off x="10075924" y="6235988"/>
            <a:ext cx="7773926" cy="364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3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</a:blip>
          <a:srcRect/>
          <a:stretch>
            <a:fillRect/>
          </a:stretch>
        </p:blipFill>
        <p:spPr>
          <a:xfrm rot="-8545213">
            <a:off x="-2794797" y="-2710781"/>
            <a:ext cx="7217199" cy="7478962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17259300" y="8401050"/>
            <a:ext cx="1181100" cy="1181100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609600" y="742950"/>
            <a:ext cx="571500" cy="571500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1187939" y="1315912"/>
            <a:ext cx="392748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View Received Orders Page</a:t>
            </a:r>
            <a:endParaRPr kumimoji="0" lang="en-US" sz="20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6"/>
          <p:cNvSpPr>
            <a:spLocks noChangeArrowheads="1"/>
          </p:cNvSpPr>
          <p:nvPr/>
        </p:nvSpPr>
        <p:spPr bwMode="auto">
          <a:xfrm>
            <a:off x="9894488" y="1315912"/>
            <a:ext cx="267233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View Orders Page</a:t>
            </a:r>
            <a:endParaRPr kumimoji="0" lang="en-US" sz="32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1600200" y="5750869"/>
            <a:ext cx="197765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400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Search 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Page</a:t>
            </a:r>
            <a:endParaRPr kumimoji="0" lang="en-US" sz="32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8"/>
          <p:cNvSpPr>
            <a:spLocks noChangeArrowheads="1"/>
          </p:cNvSpPr>
          <p:nvPr/>
        </p:nvSpPr>
        <p:spPr bwMode="auto">
          <a:xfrm>
            <a:off x="9997756" y="5720093"/>
            <a:ext cx="185499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Cart Page</a:t>
            </a:r>
            <a:endParaRPr kumimoji="0" lang="en-US" sz="24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Rectangle 9"/>
          <p:cNvSpPr>
            <a:spLocks noChangeArrowheads="1"/>
          </p:cNvSpPr>
          <p:nvPr/>
        </p:nvSpPr>
        <p:spPr bwMode="auto">
          <a:xfrm>
            <a:off x="0" y="110109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9" name="Picture 28"/>
          <p:cNvPicPr/>
          <p:nvPr/>
        </p:nvPicPr>
        <p:blipFill>
          <a:blip r:embed="rId3"/>
          <a:stretch>
            <a:fillRect/>
          </a:stretch>
        </p:blipFill>
        <p:spPr>
          <a:xfrm>
            <a:off x="1600200" y="1978642"/>
            <a:ext cx="7772400" cy="3469658"/>
          </a:xfrm>
          <a:prstGeom prst="rect">
            <a:avLst/>
          </a:prstGeom>
        </p:spPr>
      </p:pic>
      <p:pic>
        <p:nvPicPr>
          <p:cNvPr id="30" name="Picture 29"/>
          <p:cNvPicPr/>
          <p:nvPr/>
        </p:nvPicPr>
        <p:blipFill>
          <a:blip r:embed="rId4"/>
          <a:stretch>
            <a:fillRect/>
          </a:stretch>
        </p:blipFill>
        <p:spPr>
          <a:xfrm>
            <a:off x="10333188" y="2016742"/>
            <a:ext cx="7516661" cy="3431558"/>
          </a:xfrm>
          <a:prstGeom prst="rect">
            <a:avLst/>
          </a:prstGeom>
        </p:spPr>
      </p:pic>
      <p:pic>
        <p:nvPicPr>
          <p:cNvPr id="31" name="Picture 30"/>
          <p:cNvPicPr/>
          <p:nvPr/>
        </p:nvPicPr>
        <p:blipFill>
          <a:blip r:embed="rId5"/>
          <a:stretch>
            <a:fillRect/>
          </a:stretch>
        </p:blipFill>
        <p:spPr>
          <a:xfrm>
            <a:off x="1600200" y="6278206"/>
            <a:ext cx="7772400" cy="3303943"/>
          </a:xfrm>
          <a:prstGeom prst="rect">
            <a:avLst/>
          </a:prstGeom>
        </p:spPr>
      </p:pic>
      <p:pic>
        <p:nvPicPr>
          <p:cNvPr id="32" name="Picture 31"/>
          <p:cNvPicPr/>
          <p:nvPr/>
        </p:nvPicPr>
        <p:blipFill>
          <a:blip r:embed="rId6"/>
          <a:stretch>
            <a:fillRect/>
          </a:stretch>
        </p:blipFill>
        <p:spPr>
          <a:xfrm>
            <a:off x="10333188" y="6332855"/>
            <a:ext cx="7516662" cy="324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73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152</TotalTime>
  <Words>470</Words>
  <Application>Microsoft Office PowerPoint</Application>
  <PresentationFormat>Custom</PresentationFormat>
  <Paragraphs>63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Times New Roman</vt:lpstr>
      <vt:lpstr>Wingdings 2</vt:lpstr>
      <vt:lpstr>Wingdings</vt:lpstr>
      <vt:lpstr>Calibri</vt:lpstr>
      <vt:lpstr>Glacial Indifference</vt:lpstr>
      <vt:lpstr>Georgia</vt:lpstr>
      <vt:lpstr>Glacial Indifference Bold</vt:lpstr>
      <vt:lpstr>Civic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PROJECT</dc:title>
  <dc:creator>Ashok_Kumar</dc:creator>
  <cp:lastModifiedBy>Ashok_Kumar</cp:lastModifiedBy>
  <cp:revision>33</cp:revision>
  <dcterms:created xsi:type="dcterms:W3CDTF">2006-08-16T00:00:00Z</dcterms:created>
  <dcterms:modified xsi:type="dcterms:W3CDTF">2020-09-14T16:43:39Z</dcterms:modified>
  <dc:identifier>DAD6bshvwU0</dc:identifier>
</cp:coreProperties>
</file>